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7"/>
  </p:notesMasterIdLst>
  <p:sldIdLst>
    <p:sldId id="256" r:id="rId2"/>
    <p:sldId id="258" r:id="rId3"/>
    <p:sldId id="312" r:id="rId4"/>
    <p:sldId id="257" r:id="rId5"/>
    <p:sldId id="264" r:id="rId6"/>
    <p:sldId id="266" r:id="rId7"/>
    <p:sldId id="340" r:id="rId8"/>
    <p:sldId id="315" r:id="rId9"/>
    <p:sldId id="333" r:id="rId10"/>
    <p:sldId id="339" r:id="rId11"/>
    <p:sldId id="313" r:id="rId12"/>
    <p:sldId id="319" r:id="rId13"/>
    <p:sldId id="320" r:id="rId14"/>
    <p:sldId id="322" r:id="rId15"/>
    <p:sldId id="335" r:id="rId16"/>
    <p:sldId id="325" r:id="rId17"/>
    <p:sldId id="337" r:id="rId18"/>
    <p:sldId id="324" r:id="rId19"/>
    <p:sldId id="336" r:id="rId20"/>
    <p:sldId id="329" r:id="rId21"/>
    <p:sldId id="341" r:id="rId22"/>
    <p:sldId id="334" r:id="rId23"/>
    <p:sldId id="330" r:id="rId24"/>
    <p:sldId id="332" r:id="rId25"/>
    <p:sldId id="342" r:id="rId26"/>
  </p:sldIdLst>
  <p:sldSz cx="9144000" cy="5143500" type="screen16x9"/>
  <p:notesSz cx="6858000" cy="9144000"/>
  <p:embeddedFontLst>
    <p:embeddedFont>
      <p:font typeface="Bebas Neue" panose="020B0606020202050201" pitchFamily="34" charset="0"/>
      <p:regular r:id="rId28"/>
    </p:embeddedFont>
    <p:embeddedFont>
      <p:font typeface="Calibri" panose="020F0502020204030204" pitchFamily="34" charset="0"/>
      <p:regular r:id="rId29"/>
      <p:bold r:id="rId30"/>
      <p:italic r:id="rId31"/>
      <p:boldItalic r:id="rId32"/>
    </p:embeddedFont>
    <p:embeddedFont>
      <p:font typeface="Sanchez" panose="020B0604020202020204" charset="0"/>
      <p:regular r:id="rId33"/>
      <p:italic r:id="rId34"/>
    </p:embeddedFont>
    <p:embeddedFont>
      <p:font typeface="Secular One" panose="00000500000000000000" pitchFamily="2" charset="-79"/>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2D528F"/>
    <a:srgbClr val="3E1493"/>
    <a:srgbClr val="946599"/>
    <a:srgbClr val="003FBC"/>
    <a:srgbClr val="00339A"/>
    <a:srgbClr val="00297A"/>
    <a:srgbClr val="D7D7D7"/>
    <a:srgbClr val="FFFFC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C1555C-255B-46E6-A569-7263D003632B}">
  <a:tblStyle styleId="{8FC1555C-255B-46E6-A569-7263D00363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82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2D528F"/>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5A5A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Large Bowel</c:v>
                </c:pt>
                <c:pt idx="1">
                  <c:v>Small Bowel</c:v>
                </c:pt>
                <c:pt idx="2">
                  <c:v>Stomach</c:v>
                </c:pt>
              </c:strCache>
            </c:strRef>
          </c:cat>
          <c:val>
            <c:numRef>
              <c:f>Sheet1!$B$2:$B$4</c:f>
              <c:numCache>
                <c:formatCode>0%</c:formatCode>
                <c:ptCount val="3"/>
                <c:pt idx="0" formatCode="0.00%">
                  <c:v>0.36599999999999999</c:v>
                </c:pt>
                <c:pt idx="1">
                  <c:v>0.28999999999999998</c:v>
                </c:pt>
                <c:pt idx="2" formatCode="0.00%">
                  <c:v>0.223</c:v>
                </c:pt>
              </c:numCache>
            </c:numRef>
          </c:val>
          <c:extLst>
            <c:ext xmlns:c16="http://schemas.microsoft.com/office/drawing/2014/chart" uri="{C3380CC4-5D6E-409C-BE32-E72D297353CC}">
              <c16:uniqueId val="{00000000-6C38-46AC-B2ED-C871CCBD2EEA}"/>
            </c:ext>
          </c:extLst>
        </c:ser>
        <c:dLbls>
          <c:showLegendKey val="0"/>
          <c:showVal val="0"/>
          <c:showCatName val="0"/>
          <c:showSerName val="0"/>
          <c:showPercent val="0"/>
          <c:showBubbleSize val="0"/>
        </c:dLbls>
        <c:gapWidth val="219"/>
        <c:overlap val="-27"/>
        <c:axId val="2072925231"/>
        <c:axId val="2072925647"/>
      </c:barChart>
      <c:catAx>
        <c:axId val="2072925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rgbClr val="5A5A5A"/>
                </a:solidFill>
                <a:latin typeface="+mn-lt"/>
                <a:ea typeface="+mn-ea"/>
                <a:cs typeface="+mn-cs"/>
              </a:defRPr>
            </a:pPr>
            <a:endParaRPr lang="en-US"/>
          </a:p>
        </c:txPr>
        <c:crossAx val="2072925647"/>
        <c:crosses val="autoZero"/>
        <c:auto val="1"/>
        <c:lblAlgn val="ctr"/>
        <c:lblOffset val="100"/>
        <c:noMultiLvlLbl val="0"/>
      </c:catAx>
      <c:valAx>
        <c:axId val="2072925647"/>
        <c:scaling>
          <c:orientation val="minMax"/>
        </c:scaling>
        <c:delete val="1"/>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crossAx val="207292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accent5">
                    <a:lumMod val="50000"/>
                  </a:schemeClr>
                </a:solidFill>
              </a:rPr>
              <a:t>Dice Coefficient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dice_coef</c:v>
                </c:pt>
              </c:strCache>
            </c:strRef>
          </c:tx>
          <c:spPr>
            <a:ln w="19050" cap="rnd">
              <a:solidFill>
                <a:srgbClr val="5A5A5A"/>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0.00</c:formatCode>
                <c:ptCount val="12"/>
                <c:pt idx="0">
                  <c:v>1.48453488945961E-2</c:v>
                </c:pt>
                <c:pt idx="1">
                  <c:v>2.4140121415257398E-2</c:v>
                </c:pt>
                <c:pt idx="2">
                  <c:v>2.8069304302334699E-2</c:v>
                </c:pt>
                <c:pt idx="3">
                  <c:v>2.91371252387762E-2</c:v>
                </c:pt>
                <c:pt idx="4">
                  <c:v>2.98359431326389E-2</c:v>
                </c:pt>
                <c:pt idx="5">
                  <c:v>3.0220888555049799E-2</c:v>
                </c:pt>
                <c:pt idx="6">
                  <c:v>3.04983593523502E-2</c:v>
                </c:pt>
                <c:pt idx="7">
                  <c:v>3.0741581693291602E-2</c:v>
                </c:pt>
                <c:pt idx="8">
                  <c:v>3.09275686740875E-2</c:v>
                </c:pt>
                <c:pt idx="9">
                  <c:v>3.10609303414821E-2</c:v>
                </c:pt>
                <c:pt idx="10">
                  <c:v>3.11450455337762E-2</c:v>
                </c:pt>
                <c:pt idx="11">
                  <c:v>3.1190890818834301E-2</c:v>
                </c:pt>
              </c:numCache>
            </c:numRef>
          </c:val>
          <c:smooth val="0"/>
          <c:extLst>
            <c:ext xmlns:c16="http://schemas.microsoft.com/office/drawing/2014/chart" uri="{C3380CC4-5D6E-409C-BE32-E72D297353CC}">
              <c16:uniqueId val="{00000000-ED75-4D09-977C-F8C393C7A0BC}"/>
            </c:ext>
          </c:extLst>
        </c:ser>
        <c:ser>
          <c:idx val="1"/>
          <c:order val="1"/>
          <c:tx>
            <c:strRef>
              <c:f>Sheet1!$C$1</c:f>
              <c:strCache>
                <c:ptCount val="1"/>
                <c:pt idx="0">
                  <c:v>val_dice_coef</c:v>
                </c:pt>
              </c:strCache>
            </c:strRef>
          </c:tx>
          <c:spPr>
            <a:ln w="19050" cap="rnd">
              <a:solidFill>
                <a:srgbClr val="002060"/>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Sheet1!$C$2:$C$13</c:f>
              <c:numCache>
                <c:formatCode>0.00</c:formatCode>
                <c:ptCount val="12"/>
                <c:pt idx="0">
                  <c:v>1.8706062808632799E-2</c:v>
                </c:pt>
                <c:pt idx="1">
                  <c:v>2.8938185423612501E-2</c:v>
                </c:pt>
                <c:pt idx="2">
                  <c:v>2.8835663571953701E-2</c:v>
                </c:pt>
                <c:pt idx="3">
                  <c:v>3.0173342674970599E-2</c:v>
                </c:pt>
                <c:pt idx="4">
                  <c:v>3.08850668370723E-2</c:v>
                </c:pt>
                <c:pt idx="5">
                  <c:v>3.12265772372484E-2</c:v>
                </c:pt>
                <c:pt idx="6">
                  <c:v>3.0978096649050699E-2</c:v>
                </c:pt>
                <c:pt idx="7">
                  <c:v>3.1343363225459997E-2</c:v>
                </c:pt>
                <c:pt idx="8">
                  <c:v>3.1585890799760798E-2</c:v>
                </c:pt>
                <c:pt idx="9">
                  <c:v>3.0896723270416201E-2</c:v>
                </c:pt>
                <c:pt idx="10">
                  <c:v>3.1502839177846902E-2</c:v>
                </c:pt>
                <c:pt idx="11">
                  <c:v>3.1340390443801797E-2</c:v>
                </c:pt>
              </c:numCache>
            </c:numRef>
          </c:val>
          <c:smooth val="0"/>
          <c:extLst>
            <c:ext xmlns:c16="http://schemas.microsoft.com/office/drawing/2014/chart" uri="{C3380CC4-5D6E-409C-BE32-E72D297353CC}">
              <c16:uniqueId val="{00000001-ED75-4D09-977C-F8C393C7A0BC}"/>
            </c:ext>
          </c:extLst>
        </c:ser>
        <c:dLbls>
          <c:showLegendKey val="0"/>
          <c:showVal val="0"/>
          <c:showCatName val="0"/>
          <c:showSerName val="0"/>
          <c:showPercent val="0"/>
          <c:showBubbleSize val="0"/>
        </c:dLbls>
        <c:smooth val="0"/>
        <c:axId val="996613840"/>
        <c:axId val="996603024"/>
      </c:lineChart>
      <c:catAx>
        <c:axId val="996613840"/>
        <c:scaling>
          <c:orientation val="minMax"/>
        </c:scaling>
        <c:delete val="0"/>
        <c:axPos val="b"/>
        <c:numFmt formatCode="General" sourceLinked="1"/>
        <c:majorTickMark val="none"/>
        <c:minorTickMark val="none"/>
        <c:tickLblPos val="nextTo"/>
        <c:spPr>
          <a:noFill/>
          <a:ln w="9525" cap="flat" cmpd="sng" algn="ctr">
            <a:solidFill>
              <a:srgbClr val="808080"/>
            </a:solidFill>
            <a:round/>
          </a:ln>
          <a:effectLst/>
        </c:spPr>
        <c:txPr>
          <a:bodyPr rot="-60000000" spcFirstLastPara="1" vertOverflow="ellipsis" vert="horz" wrap="square" anchor="ctr" anchorCtr="1"/>
          <a:lstStyle/>
          <a:p>
            <a:pPr>
              <a:defRPr sz="900" b="1" i="0" u="none" strike="noStrike" kern="1200" baseline="0">
                <a:solidFill>
                  <a:schemeClr val="accent4">
                    <a:lumMod val="50000"/>
                  </a:schemeClr>
                </a:solidFill>
                <a:latin typeface="+mn-lt"/>
                <a:ea typeface="+mn-ea"/>
                <a:cs typeface="+mn-cs"/>
              </a:defRPr>
            </a:pPr>
            <a:endParaRPr lang="en-US"/>
          </a:p>
        </c:txPr>
        <c:crossAx val="996603024"/>
        <c:crosses val="autoZero"/>
        <c:auto val="1"/>
        <c:lblAlgn val="ctr"/>
        <c:lblOffset val="100"/>
        <c:noMultiLvlLbl val="0"/>
      </c:catAx>
      <c:valAx>
        <c:axId val="9966030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solidFill>
              <a:srgbClr val="808080"/>
            </a:solidFill>
          </a:ln>
          <a:effectLst/>
        </c:spPr>
        <c:txPr>
          <a:bodyPr rot="-60000000" spcFirstLastPara="1" vertOverflow="ellipsis" vert="horz" wrap="square" anchor="ctr" anchorCtr="1"/>
          <a:lstStyle/>
          <a:p>
            <a:pPr>
              <a:defRPr sz="900" b="0" i="0" u="none" strike="noStrike" kern="1200" baseline="0">
                <a:solidFill>
                  <a:schemeClr val="accent4">
                    <a:lumMod val="50000"/>
                  </a:schemeClr>
                </a:solidFill>
                <a:latin typeface="+mn-lt"/>
                <a:ea typeface="+mn-ea"/>
                <a:cs typeface="+mn-cs"/>
              </a:defRPr>
            </a:pPr>
            <a:endParaRPr lang="en-US"/>
          </a:p>
        </c:txPr>
        <c:crossAx val="99661384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accent5">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accent5">
                    <a:lumMod val="50000"/>
                  </a:schemeClr>
                </a:solidFill>
              </a:rPr>
              <a:t>IOU Coefficient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026079662598519"/>
          <c:y val="0.19940812019502938"/>
          <c:w val="0.85154476937205559"/>
          <c:h val="0.56982658698145994"/>
        </c:manualLayout>
      </c:layout>
      <c:lineChart>
        <c:grouping val="standard"/>
        <c:varyColors val="0"/>
        <c:ser>
          <c:idx val="0"/>
          <c:order val="0"/>
          <c:tx>
            <c:strRef>
              <c:f>Sheet1!$B$1</c:f>
              <c:strCache>
                <c:ptCount val="1"/>
                <c:pt idx="0">
                  <c:v>iou_coef</c:v>
                </c:pt>
              </c:strCache>
            </c:strRef>
          </c:tx>
          <c:spPr>
            <a:ln w="19050" cap="rnd">
              <a:solidFill>
                <a:srgbClr val="5A5A5A"/>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0.00</c:formatCode>
                <c:ptCount val="12"/>
                <c:pt idx="0">
                  <c:v>7.39682279527187E-3</c:v>
                </c:pt>
                <c:pt idx="1">
                  <c:v>1.2178775854408699E-2</c:v>
                </c:pt>
                <c:pt idx="2">
                  <c:v>1.4222282916307401E-2</c:v>
                </c:pt>
                <c:pt idx="3">
                  <c:v>1.478389557451E-2</c:v>
                </c:pt>
                <c:pt idx="4">
                  <c:v>1.51505768299102E-2</c:v>
                </c:pt>
                <c:pt idx="5">
                  <c:v>1.53536377474665E-2</c:v>
                </c:pt>
                <c:pt idx="6">
                  <c:v>1.55018912628293E-2</c:v>
                </c:pt>
                <c:pt idx="7">
                  <c:v>1.563011854887E-2</c:v>
                </c:pt>
                <c:pt idx="8">
                  <c:v>1.57274808734655E-2</c:v>
                </c:pt>
                <c:pt idx="9">
                  <c:v>1.5800276771187699E-2</c:v>
                </c:pt>
                <c:pt idx="10">
                  <c:v>1.58438142389059E-2</c:v>
                </c:pt>
                <c:pt idx="11">
                  <c:v>1.58674195408821E-2</c:v>
                </c:pt>
              </c:numCache>
            </c:numRef>
          </c:val>
          <c:smooth val="0"/>
          <c:extLst>
            <c:ext xmlns:c16="http://schemas.microsoft.com/office/drawing/2014/chart" uri="{C3380CC4-5D6E-409C-BE32-E72D297353CC}">
              <c16:uniqueId val="{00000000-F25A-487D-AE78-7330CDDD0C06}"/>
            </c:ext>
          </c:extLst>
        </c:ser>
        <c:ser>
          <c:idx val="1"/>
          <c:order val="1"/>
          <c:tx>
            <c:strRef>
              <c:f>Sheet1!$C$1</c:f>
              <c:strCache>
                <c:ptCount val="1"/>
                <c:pt idx="0">
                  <c:v>val_iou_coef</c:v>
                </c:pt>
              </c:strCache>
            </c:strRef>
          </c:tx>
          <c:spPr>
            <a:ln w="19050" cap="rnd">
              <a:solidFill>
                <a:srgbClr val="002060"/>
              </a:solidFill>
              <a:round/>
            </a:ln>
            <a:effectLst/>
          </c:spPr>
          <c:marker>
            <c:symbol val="none"/>
          </c:marker>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Sheet1!$C$2:$C$13</c:f>
              <c:numCache>
                <c:formatCode>0.00</c:formatCode>
                <c:ptCount val="12"/>
                <c:pt idx="0">
                  <c:v>9.6396431326866098E-3</c:v>
                </c:pt>
                <c:pt idx="1">
                  <c:v>1.50441266596317E-2</c:v>
                </c:pt>
                <c:pt idx="2">
                  <c:v>1.4991576783359E-2</c:v>
                </c:pt>
                <c:pt idx="3">
                  <c:v>1.5718562528490999E-2</c:v>
                </c:pt>
                <c:pt idx="4">
                  <c:v>1.6105141490697798E-2</c:v>
                </c:pt>
                <c:pt idx="5">
                  <c:v>1.6291823238134301E-2</c:v>
                </c:pt>
                <c:pt idx="6">
                  <c:v>1.61578077822923E-2</c:v>
                </c:pt>
                <c:pt idx="7">
                  <c:v>1.6355087980628E-2</c:v>
                </c:pt>
                <c:pt idx="8">
                  <c:v>1.6487343236804002E-2</c:v>
                </c:pt>
                <c:pt idx="9">
                  <c:v>1.6111824661493301E-2</c:v>
                </c:pt>
                <c:pt idx="10">
                  <c:v>1.64451282471418E-2</c:v>
                </c:pt>
                <c:pt idx="11">
                  <c:v>1.6353331506252199E-2</c:v>
                </c:pt>
              </c:numCache>
            </c:numRef>
          </c:val>
          <c:smooth val="0"/>
          <c:extLst>
            <c:ext xmlns:c16="http://schemas.microsoft.com/office/drawing/2014/chart" uri="{C3380CC4-5D6E-409C-BE32-E72D297353CC}">
              <c16:uniqueId val="{00000001-F25A-487D-AE78-7330CDDD0C06}"/>
            </c:ext>
          </c:extLst>
        </c:ser>
        <c:dLbls>
          <c:showLegendKey val="0"/>
          <c:showVal val="0"/>
          <c:showCatName val="0"/>
          <c:showSerName val="0"/>
          <c:showPercent val="0"/>
          <c:showBubbleSize val="0"/>
        </c:dLbls>
        <c:smooth val="0"/>
        <c:axId val="996613840"/>
        <c:axId val="996603024"/>
      </c:lineChart>
      <c:catAx>
        <c:axId val="996613840"/>
        <c:scaling>
          <c:orientation val="minMax"/>
        </c:scaling>
        <c:delete val="0"/>
        <c:axPos val="b"/>
        <c:numFmt formatCode="General" sourceLinked="1"/>
        <c:majorTickMark val="none"/>
        <c:minorTickMark val="none"/>
        <c:tickLblPos val="nextTo"/>
        <c:spPr>
          <a:noFill/>
          <a:ln w="9525" cap="flat" cmpd="sng" algn="ctr">
            <a:solidFill>
              <a:srgbClr val="808080"/>
            </a:solidFill>
            <a:round/>
          </a:ln>
          <a:effectLst/>
        </c:spPr>
        <c:txPr>
          <a:bodyPr rot="-60000000" spcFirstLastPara="1" vertOverflow="ellipsis" vert="horz" wrap="square" anchor="ctr" anchorCtr="1"/>
          <a:lstStyle/>
          <a:p>
            <a:pPr>
              <a:defRPr sz="900" b="1" i="0" u="none" strike="noStrike" kern="1200" baseline="0">
                <a:solidFill>
                  <a:schemeClr val="accent4">
                    <a:lumMod val="50000"/>
                  </a:schemeClr>
                </a:solidFill>
                <a:latin typeface="+mn-lt"/>
                <a:ea typeface="+mn-ea"/>
                <a:cs typeface="+mn-cs"/>
              </a:defRPr>
            </a:pPr>
            <a:endParaRPr lang="en-US"/>
          </a:p>
        </c:txPr>
        <c:crossAx val="996603024"/>
        <c:crosses val="autoZero"/>
        <c:auto val="1"/>
        <c:lblAlgn val="ctr"/>
        <c:lblOffset val="100"/>
        <c:noMultiLvlLbl val="0"/>
      </c:catAx>
      <c:valAx>
        <c:axId val="9966030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solidFill>
              <a:srgbClr val="808080"/>
            </a:solidFill>
          </a:ln>
          <a:effectLst/>
        </c:spPr>
        <c:txPr>
          <a:bodyPr rot="-60000000" spcFirstLastPara="1" vertOverflow="ellipsis" vert="horz" wrap="square" anchor="ctr" anchorCtr="1"/>
          <a:lstStyle/>
          <a:p>
            <a:pPr>
              <a:defRPr sz="900" b="0" i="0" u="none" strike="noStrike" kern="1200" baseline="0">
                <a:solidFill>
                  <a:schemeClr val="accent4">
                    <a:lumMod val="50000"/>
                  </a:schemeClr>
                </a:solidFill>
                <a:latin typeface="+mn-lt"/>
                <a:ea typeface="+mn-ea"/>
                <a:cs typeface="+mn-cs"/>
              </a:defRPr>
            </a:pPr>
            <a:endParaRPr lang="en-US"/>
          </a:p>
        </c:txPr>
        <c:crossAx val="996613840"/>
        <c:crosses val="autoZero"/>
        <c:crossBetween val="between"/>
        <c:majorUnit val="5.000000000000001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accent5">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accent5">
                    <a:lumMod val="50000"/>
                  </a:schemeClr>
                </a:solidFill>
              </a:rPr>
              <a:t>Dice Coefficient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dice_coef</c:v>
                </c:pt>
              </c:strCache>
            </c:strRef>
          </c:tx>
          <c:spPr>
            <a:ln w="19050" cap="rnd">
              <a:solidFill>
                <a:srgbClr val="5A5A5A"/>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Sheet1!$B$2:$B$12</c:f>
              <c:numCache>
                <c:formatCode>0%</c:formatCode>
                <c:ptCount val="11"/>
                <c:pt idx="0">
                  <c:v>0.37105023860000003</c:v>
                </c:pt>
                <c:pt idx="1">
                  <c:v>0.65202111009999997</c:v>
                </c:pt>
                <c:pt idx="2">
                  <c:v>0.73722153899999998</c:v>
                </c:pt>
                <c:pt idx="3">
                  <c:v>0.7677457929</c:v>
                </c:pt>
                <c:pt idx="4">
                  <c:v>0.78746688369999995</c:v>
                </c:pt>
                <c:pt idx="5">
                  <c:v>0.79728239769999998</c:v>
                </c:pt>
                <c:pt idx="6">
                  <c:v>0.81290429829999999</c:v>
                </c:pt>
                <c:pt idx="7">
                  <c:v>0.82284754510000002</c:v>
                </c:pt>
                <c:pt idx="8">
                  <c:v>0.83682012559999996</c:v>
                </c:pt>
                <c:pt idx="9">
                  <c:v>0.84353011850000004</c:v>
                </c:pt>
                <c:pt idx="10">
                  <c:v>0.84896278380000001</c:v>
                </c:pt>
              </c:numCache>
            </c:numRef>
          </c:val>
          <c:smooth val="0"/>
          <c:extLst>
            <c:ext xmlns:c16="http://schemas.microsoft.com/office/drawing/2014/chart" uri="{C3380CC4-5D6E-409C-BE32-E72D297353CC}">
              <c16:uniqueId val="{00000000-ED75-4D09-977C-F8C393C7A0BC}"/>
            </c:ext>
          </c:extLst>
        </c:ser>
        <c:ser>
          <c:idx val="1"/>
          <c:order val="1"/>
          <c:tx>
            <c:strRef>
              <c:f>Sheet1!$C$1</c:f>
              <c:strCache>
                <c:ptCount val="1"/>
                <c:pt idx="0">
                  <c:v>val_dice_coef</c:v>
                </c:pt>
              </c:strCache>
            </c:strRef>
          </c:tx>
          <c:spPr>
            <a:ln w="19050" cap="rnd">
              <a:solidFill>
                <a:srgbClr val="002060"/>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Sheet1!$C$2:$C$12</c:f>
              <c:numCache>
                <c:formatCode>0%</c:formatCode>
                <c:ptCount val="11"/>
                <c:pt idx="0">
                  <c:v>0.2412854016</c:v>
                </c:pt>
                <c:pt idx="1">
                  <c:v>0.37472750430000001</c:v>
                </c:pt>
                <c:pt idx="2">
                  <c:v>0.4473393524</c:v>
                </c:pt>
                <c:pt idx="3">
                  <c:v>0.47781607269999998</c:v>
                </c:pt>
                <c:pt idx="4">
                  <c:v>0.39831599240000004</c:v>
                </c:pt>
                <c:pt idx="5">
                  <c:v>0.62025651930000003</c:v>
                </c:pt>
                <c:pt idx="6">
                  <c:v>0.52288564680000005</c:v>
                </c:pt>
                <c:pt idx="7">
                  <c:v>0.52916984560000002</c:v>
                </c:pt>
                <c:pt idx="8">
                  <c:v>0.55627306939999999</c:v>
                </c:pt>
                <c:pt idx="9">
                  <c:v>0.48686496140000002</c:v>
                </c:pt>
                <c:pt idx="10">
                  <c:v>0.42786335710000001</c:v>
                </c:pt>
              </c:numCache>
            </c:numRef>
          </c:val>
          <c:smooth val="0"/>
          <c:extLst>
            <c:ext xmlns:c16="http://schemas.microsoft.com/office/drawing/2014/chart" uri="{C3380CC4-5D6E-409C-BE32-E72D297353CC}">
              <c16:uniqueId val="{00000001-ED75-4D09-977C-F8C393C7A0BC}"/>
            </c:ext>
          </c:extLst>
        </c:ser>
        <c:dLbls>
          <c:showLegendKey val="0"/>
          <c:showVal val="0"/>
          <c:showCatName val="0"/>
          <c:showSerName val="0"/>
          <c:showPercent val="0"/>
          <c:showBubbleSize val="0"/>
        </c:dLbls>
        <c:smooth val="0"/>
        <c:axId val="996613840"/>
        <c:axId val="996603024"/>
      </c:lineChart>
      <c:catAx>
        <c:axId val="996613840"/>
        <c:scaling>
          <c:orientation val="minMax"/>
        </c:scaling>
        <c:delete val="0"/>
        <c:axPos val="b"/>
        <c:numFmt formatCode="General" sourceLinked="1"/>
        <c:majorTickMark val="none"/>
        <c:minorTickMark val="none"/>
        <c:tickLblPos val="nextTo"/>
        <c:spPr>
          <a:noFill/>
          <a:ln w="9525" cap="flat" cmpd="sng" algn="ctr">
            <a:solidFill>
              <a:srgbClr val="808080"/>
            </a:solidFill>
            <a:round/>
          </a:ln>
          <a:effectLst/>
        </c:spPr>
        <c:txPr>
          <a:bodyPr rot="-60000000" spcFirstLastPara="1" vertOverflow="ellipsis" vert="horz" wrap="square" anchor="ctr" anchorCtr="1"/>
          <a:lstStyle/>
          <a:p>
            <a:pPr>
              <a:defRPr sz="900" b="1" i="0" u="none" strike="noStrike" kern="1200" baseline="0">
                <a:solidFill>
                  <a:schemeClr val="accent4">
                    <a:lumMod val="50000"/>
                  </a:schemeClr>
                </a:solidFill>
                <a:latin typeface="+mn-lt"/>
                <a:ea typeface="+mn-ea"/>
                <a:cs typeface="+mn-cs"/>
              </a:defRPr>
            </a:pPr>
            <a:endParaRPr lang="en-US"/>
          </a:p>
        </c:txPr>
        <c:crossAx val="996603024"/>
        <c:crosses val="autoZero"/>
        <c:auto val="1"/>
        <c:lblAlgn val="ctr"/>
        <c:lblOffset val="100"/>
        <c:noMultiLvlLbl val="0"/>
      </c:catAx>
      <c:valAx>
        <c:axId val="996603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solidFill>
              <a:srgbClr val="808080"/>
            </a:solidFill>
          </a:ln>
          <a:effectLst/>
        </c:spPr>
        <c:txPr>
          <a:bodyPr rot="-60000000" spcFirstLastPara="1" vertOverflow="ellipsis" vert="horz" wrap="square" anchor="ctr" anchorCtr="1"/>
          <a:lstStyle/>
          <a:p>
            <a:pPr>
              <a:defRPr sz="900" b="0" i="0" u="none" strike="noStrike" kern="1200" baseline="0">
                <a:solidFill>
                  <a:schemeClr val="accent4">
                    <a:lumMod val="50000"/>
                  </a:schemeClr>
                </a:solidFill>
                <a:latin typeface="+mn-lt"/>
                <a:ea typeface="+mn-ea"/>
                <a:cs typeface="+mn-cs"/>
              </a:defRPr>
            </a:pPr>
            <a:endParaRPr lang="en-US"/>
          </a:p>
        </c:txPr>
        <c:crossAx val="996613840"/>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accent5">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accent5">
                    <a:lumMod val="50000"/>
                  </a:schemeClr>
                </a:solidFill>
              </a:rPr>
              <a:t>IOU Coefficient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iou_coef</c:v>
                </c:pt>
              </c:strCache>
            </c:strRef>
          </c:tx>
          <c:spPr>
            <a:ln w="19050" cap="rnd">
              <a:solidFill>
                <a:srgbClr val="5A5A5A"/>
              </a:solidFill>
              <a:round/>
            </a:ln>
            <a:effectLst/>
          </c:spPr>
          <c:marker>
            <c:symbol val="none"/>
          </c:marker>
          <c:cat>
            <c:numRef>
              <c:f>Sheet1!$A$2:$A$19</c:f>
              <c:numCache>
                <c:formatCode>General</c:formatCode>
                <c:ptCount val="1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numCache>
            </c:numRef>
          </c:cat>
          <c:val>
            <c:numRef>
              <c:f>Sheet1!$B$2:$B$19</c:f>
              <c:numCache>
                <c:formatCode>0%</c:formatCode>
                <c:ptCount val="18"/>
                <c:pt idx="0">
                  <c:v>0.15900026261806399</c:v>
                </c:pt>
                <c:pt idx="1">
                  <c:v>0.45672124624252303</c:v>
                </c:pt>
                <c:pt idx="2">
                  <c:v>0.55423414707183805</c:v>
                </c:pt>
                <c:pt idx="3">
                  <c:v>0.60832959413528398</c:v>
                </c:pt>
                <c:pt idx="4">
                  <c:v>0.64463019371032704</c:v>
                </c:pt>
                <c:pt idx="5">
                  <c:v>0.68238514661788896</c:v>
                </c:pt>
                <c:pt idx="6">
                  <c:v>0.69254809617996205</c:v>
                </c:pt>
                <c:pt idx="7">
                  <c:v>0.71836739778518599</c:v>
                </c:pt>
                <c:pt idx="8">
                  <c:v>0.72605991363525302</c:v>
                </c:pt>
                <c:pt idx="9">
                  <c:v>0.74461358785629195</c:v>
                </c:pt>
                <c:pt idx="10">
                  <c:v>0.74988871812820401</c:v>
                </c:pt>
                <c:pt idx="11">
                  <c:v>0.78045642375946001</c:v>
                </c:pt>
                <c:pt idx="12">
                  <c:v>0.77517908811569203</c:v>
                </c:pt>
                <c:pt idx="13">
                  <c:v>0.78807014226913397</c:v>
                </c:pt>
                <c:pt idx="14">
                  <c:v>0.79041320085525502</c:v>
                </c:pt>
                <c:pt idx="15">
                  <c:v>0.81726020574569702</c:v>
                </c:pt>
                <c:pt idx="16">
                  <c:v>0.81191831827163696</c:v>
                </c:pt>
                <c:pt idx="17">
                  <c:v>0.82015740871429399</c:v>
                </c:pt>
              </c:numCache>
            </c:numRef>
          </c:val>
          <c:smooth val="0"/>
          <c:extLst>
            <c:ext xmlns:c16="http://schemas.microsoft.com/office/drawing/2014/chart" uri="{C3380CC4-5D6E-409C-BE32-E72D297353CC}">
              <c16:uniqueId val="{00000000-F25A-487D-AE78-7330CDDD0C06}"/>
            </c:ext>
          </c:extLst>
        </c:ser>
        <c:ser>
          <c:idx val="1"/>
          <c:order val="1"/>
          <c:tx>
            <c:strRef>
              <c:f>Sheet1!$C$1</c:f>
              <c:strCache>
                <c:ptCount val="1"/>
                <c:pt idx="0">
                  <c:v>val_iou_coef</c:v>
                </c:pt>
              </c:strCache>
            </c:strRef>
          </c:tx>
          <c:spPr>
            <a:ln w="19050" cap="rnd">
              <a:solidFill>
                <a:srgbClr val="002060"/>
              </a:solidFill>
              <a:round/>
            </a:ln>
            <a:effectLst/>
          </c:spPr>
          <c:marker>
            <c:symbol val="none"/>
          </c:marker>
          <c:cat>
            <c:numRef>
              <c:f>Sheet1!$A$2:$A$19</c:f>
              <c:numCache>
                <c:formatCode>General</c:formatCode>
                <c:ptCount val="1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numCache>
            </c:numRef>
          </c:cat>
          <c:val>
            <c:numRef>
              <c:f>Sheet1!$C$2:$C$19</c:f>
              <c:numCache>
                <c:formatCode>0%</c:formatCode>
                <c:ptCount val="18"/>
                <c:pt idx="0">
                  <c:v>0.13577982783317499</c:v>
                </c:pt>
                <c:pt idx="1">
                  <c:v>0.53457987308502197</c:v>
                </c:pt>
                <c:pt idx="2">
                  <c:v>0.528364777565002</c:v>
                </c:pt>
                <c:pt idx="3">
                  <c:v>0.51255410909652699</c:v>
                </c:pt>
                <c:pt idx="4">
                  <c:v>0.62587296962738004</c:v>
                </c:pt>
                <c:pt idx="5">
                  <c:v>0.66903662681579501</c:v>
                </c:pt>
                <c:pt idx="6">
                  <c:v>0.68852525949478105</c:v>
                </c:pt>
                <c:pt idx="7">
                  <c:v>0.45468628406524603</c:v>
                </c:pt>
                <c:pt idx="8">
                  <c:v>0.68470573425292902</c:v>
                </c:pt>
                <c:pt idx="9">
                  <c:v>0.70617705583572299</c:v>
                </c:pt>
                <c:pt idx="10">
                  <c:v>0.58415573835372903</c:v>
                </c:pt>
                <c:pt idx="11">
                  <c:v>0.67116457223892201</c:v>
                </c:pt>
                <c:pt idx="12">
                  <c:v>0.74257791042327803</c:v>
                </c:pt>
                <c:pt idx="13">
                  <c:v>0.62588357925414995</c:v>
                </c:pt>
                <c:pt idx="14">
                  <c:v>0.70071089267730702</c:v>
                </c:pt>
                <c:pt idx="15">
                  <c:v>0.72087484598159701</c:v>
                </c:pt>
                <c:pt idx="16">
                  <c:v>0.65920853614807096</c:v>
                </c:pt>
                <c:pt idx="17">
                  <c:v>0.67628157138824396</c:v>
                </c:pt>
              </c:numCache>
            </c:numRef>
          </c:val>
          <c:smooth val="0"/>
          <c:extLst>
            <c:ext xmlns:c16="http://schemas.microsoft.com/office/drawing/2014/chart" uri="{C3380CC4-5D6E-409C-BE32-E72D297353CC}">
              <c16:uniqueId val="{00000001-F25A-487D-AE78-7330CDDD0C06}"/>
            </c:ext>
          </c:extLst>
        </c:ser>
        <c:dLbls>
          <c:showLegendKey val="0"/>
          <c:showVal val="0"/>
          <c:showCatName val="0"/>
          <c:showSerName val="0"/>
          <c:showPercent val="0"/>
          <c:showBubbleSize val="0"/>
        </c:dLbls>
        <c:smooth val="0"/>
        <c:axId val="996613840"/>
        <c:axId val="996603024"/>
      </c:lineChart>
      <c:catAx>
        <c:axId val="996613840"/>
        <c:scaling>
          <c:orientation val="minMax"/>
        </c:scaling>
        <c:delete val="0"/>
        <c:axPos val="b"/>
        <c:numFmt formatCode="General" sourceLinked="1"/>
        <c:majorTickMark val="none"/>
        <c:minorTickMark val="none"/>
        <c:tickLblPos val="nextTo"/>
        <c:spPr>
          <a:noFill/>
          <a:ln w="9525" cap="flat" cmpd="sng" algn="ctr">
            <a:solidFill>
              <a:srgbClr val="808080"/>
            </a:solidFill>
            <a:round/>
          </a:ln>
          <a:effectLst/>
        </c:spPr>
        <c:txPr>
          <a:bodyPr rot="-60000000" spcFirstLastPara="1" vertOverflow="ellipsis" vert="horz" wrap="square" anchor="ctr" anchorCtr="1"/>
          <a:lstStyle/>
          <a:p>
            <a:pPr>
              <a:defRPr sz="900" b="1" i="0" u="none" strike="noStrike" kern="1200" baseline="0">
                <a:solidFill>
                  <a:schemeClr val="accent4">
                    <a:lumMod val="50000"/>
                  </a:schemeClr>
                </a:solidFill>
                <a:latin typeface="+mn-lt"/>
                <a:ea typeface="+mn-ea"/>
                <a:cs typeface="+mn-cs"/>
              </a:defRPr>
            </a:pPr>
            <a:endParaRPr lang="en-US"/>
          </a:p>
        </c:txPr>
        <c:crossAx val="996603024"/>
        <c:crosses val="autoZero"/>
        <c:auto val="1"/>
        <c:lblAlgn val="ctr"/>
        <c:lblOffset val="100"/>
        <c:noMultiLvlLbl val="0"/>
      </c:catAx>
      <c:valAx>
        <c:axId val="996603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solidFill>
              <a:srgbClr val="808080"/>
            </a:solidFill>
          </a:ln>
          <a:effectLst/>
        </c:spPr>
        <c:txPr>
          <a:bodyPr rot="-60000000" spcFirstLastPara="1" vertOverflow="ellipsis" vert="horz" wrap="square" anchor="ctr" anchorCtr="1"/>
          <a:lstStyle/>
          <a:p>
            <a:pPr>
              <a:defRPr sz="900" b="0" i="0" u="none" strike="noStrike" kern="1200" baseline="0">
                <a:solidFill>
                  <a:schemeClr val="accent4">
                    <a:lumMod val="50000"/>
                  </a:schemeClr>
                </a:solidFill>
                <a:latin typeface="+mn-lt"/>
                <a:ea typeface="+mn-ea"/>
                <a:cs typeface="+mn-cs"/>
              </a:defRPr>
            </a:pPr>
            <a:endParaRPr lang="en-US"/>
          </a:p>
        </c:txPr>
        <c:crossAx val="996613840"/>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accent5">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accent5">
                    <a:lumMod val="50000"/>
                  </a:schemeClr>
                </a:solidFill>
              </a:rPr>
              <a:t>Dice Coefficient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dice_coef</c:v>
                </c:pt>
              </c:strCache>
            </c:strRef>
          </c:tx>
          <c:spPr>
            <a:ln w="19050" cap="rnd">
              <a:solidFill>
                <a:srgbClr val="5A5A5A"/>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Sheet1!$B$2:$B$12</c:f>
              <c:numCache>
                <c:formatCode>0.00</c:formatCode>
                <c:ptCount val="11"/>
                <c:pt idx="0">
                  <c:v>0.34005975723266602</c:v>
                </c:pt>
                <c:pt idx="1">
                  <c:v>0.51705378293991</c:v>
                </c:pt>
                <c:pt idx="2">
                  <c:v>0.67702460289001398</c:v>
                </c:pt>
                <c:pt idx="3">
                  <c:v>0.73353320360183705</c:v>
                </c:pt>
                <c:pt idx="4">
                  <c:v>0.77761739492416304</c:v>
                </c:pt>
                <c:pt idx="5">
                  <c:v>0.79736405611038197</c:v>
                </c:pt>
                <c:pt idx="6">
                  <c:v>0.80923455953598</c:v>
                </c:pt>
                <c:pt idx="7">
                  <c:v>0.81925618648528997</c:v>
                </c:pt>
                <c:pt idx="8">
                  <c:v>0.82094740867614702</c:v>
                </c:pt>
                <c:pt idx="9">
                  <c:v>0.83764165639877297</c:v>
                </c:pt>
                <c:pt idx="10">
                  <c:v>0.840909004211425</c:v>
                </c:pt>
              </c:numCache>
            </c:numRef>
          </c:val>
          <c:smooth val="0"/>
          <c:extLst>
            <c:ext xmlns:c16="http://schemas.microsoft.com/office/drawing/2014/chart" uri="{C3380CC4-5D6E-409C-BE32-E72D297353CC}">
              <c16:uniqueId val="{00000000-ED75-4D09-977C-F8C393C7A0BC}"/>
            </c:ext>
          </c:extLst>
        </c:ser>
        <c:ser>
          <c:idx val="1"/>
          <c:order val="1"/>
          <c:tx>
            <c:strRef>
              <c:f>Sheet1!$C$1</c:f>
              <c:strCache>
                <c:ptCount val="1"/>
                <c:pt idx="0">
                  <c:v>val_dice_coef</c:v>
                </c:pt>
              </c:strCache>
            </c:strRef>
          </c:tx>
          <c:spPr>
            <a:ln w="19050" cap="rnd">
              <a:solidFill>
                <a:srgbClr val="002060"/>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Sheet1!$C$2:$C$12</c:f>
              <c:numCache>
                <c:formatCode>0.00</c:formatCode>
                <c:ptCount val="11"/>
                <c:pt idx="0">
                  <c:v>0.21299999999999999</c:v>
                </c:pt>
                <c:pt idx="1">
                  <c:v>0.39090001285076104</c:v>
                </c:pt>
                <c:pt idx="2">
                  <c:v>0.47459171414375301</c:v>
                </c:pt>
                <c:pt idx="3">
                  <c:v>0.57336534261703398</c:v>
                </c:pt>
                <c:pt idx="4">
                  <c:v>0.62197901010513301</c:v>
                </c:pt>
                <c:pt idx="5">
                  <c:v>0.55724157094955395</c:v>
                </c:pt>
                <c:pt idx="6">
                  <c:v>0.61932588815688994</c:v>
                </c:pt>
                <c:pt idx="7">
                  <c:v>0.66524196863174401</c:v>
                </c:pt>
                <c:pt idx="8">
                  <c:v>0.62668610811233494</c:v>
                </c:pt>
                <c:pt idx="9">
                  <c:v>0.64118982553482007</c:v>
                </c:pt>
                <c:pt idx="10">
                  <c:v>0.61049394011497493</c:v>
                </c:pt>
              </c:numCache>
            </c:numRef>
          </c:val>
          <c:smooth val="0"/>
          <c:extLst>
            <c:ext xmlns:c16="http://schemas.microsoft.com/office/drawing/2014/chart" uri="{C3380CC4-5D6E-409C-BE32-E72D297353CC}">
              <c16:uniqueId val="{00000001-ED75-4D09-977C-F8C393C7A0BC}"/>
            </c:ext>
          </c:extLst>
        </c:ser>
        <c:dLbls>
          <c:showLegendKey val="0"/>
          <c:showVal val="0"/>
          <c:showCatName val="0"/>
          <c:showSerName val="0"/>
          <c:showPercent val="0"/>
          <c:showBubbleSize val="0"/>
        </c:dLbls>
        <c:smooth val="0"/>
        <c:axId val="996613840"/>
        <c:axId val="996603024"/>
      </c:lineChart>
      <c:catAx>
        <c:axId val="996613840"/>
        <c:scaling>
          <c:orientation val="minMax"/>
        </c:scaling>
        <c:delete val="0"/>
        <c:axPos val="b"/>
        <c:numFmt formatCode="General" sourceLinked="1"/>
        <c:majorTickMark val="none"/>
        <c:minorTickMark val="none"/>
        <c:tickLblPos val="nextTo"/>
        <c:spPr>
          <a:noFill/>
          <a:ln w="9525" cap="flat" cmpd="sng" algn="ctr">
            <a:solidFill>
              <a:srgbClr val="808080"/>
            </a:solidFill>
            <a:round/>
          </a:ln>
          <a:effectLst/>
        </c:spPr>
        <c:txPr>
          <a:bodyPr rot="-60000000" spcFirstLastPara="1" vertOverflow="ellipsis" vert="horz" wrap="square" anchor="ctr" anchorCtr="1"/>
          <a:lstStyle/>
          <a:p>
            <a:pPr>
              <a:defRPr sz="900" b="1" i="0" u="none" strike="noStrike" kern="1200" baseline="0">
                <a:solidFill>
                  <a:schemeClr val="accent4">
                    <a:lumMod val="50000"/>
                  </a:schemeClr>
                </a:solidFill>
                <a:latin typeface="+mn-lt"/>
                <a:ea typeface="+mn-ea"/>
                <a:cs typeface="+mn-cs"/>
              </a:defRPr>
            </a:pPr>
            <a:endParaRPr lang="en-US"/>
          </a:p>
        </c:txPr>
        <c:crossAx val="996603024"/>
        <c:crosses val="autoZero"/>
        <c:auto val="1"/>
        <c:lblAlgn val="ctr"/>
        <c:lblOffset val="100"/>
        <c:noMultiLvlLbl val="0"/>
      </c:catAx>
      <c:valAx>
        <c:axId val="9966030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solidFill>
              <a:srgbClr val="808080"/>
            </a:solidFill>
          </a:ln>
          <a:effectLst/>
        </c:spPr>
        <c:txPr>
          <a:bodyPr rot="-60000000" spcFirstLastPara="1" vertOverflow="ellipsis" vert="horz" wrap="square" anchor="ctr" anchorCtr="1"/>
          <a:lstStyle/>
          <a:p>
            <a:pPr>
              <a:defRPr sz="900" b="0" i="0" u="none" strike="noStrike" kern="1200" baseline="0">
                <a:solidFill>
                  <a:schemeClr val="accent4">
                    <a:lumMod val="50000"/>
                  </a:schemeClr>
                </a:solidFill>
                <a:latin typeface="+mn-lt"/>
                <a:ea typeface="+mn-ea"/>
                <a:cs typeface="+mn-cs"/>
              </a:defRPr>
            </a:pPr>
            <a:endParaRPr lang="en-US"/>
          </a:p>
        </c:txPr>
        <c:crossAx val="996613840"/>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accent5">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chemeClr val="accent5">
                    <a:lumMod val="50000"/>
                  </a:schemeClr>
                </a:solidFill>
              </a:rPr>
              <a:t>IOU Coefficient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iou_coef</c:v>
                </c:pt>
              </c:strCache>
            </c:strRef>
          </c:tx>
          <c:spPr>
            <a:ln w="19050" cap="rnd">
              <a:solidFill>
                <a:srgbClr val="5A5A5A"/>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Sheet1!$B$2:$B$12</c:f>
              <c:numCache>
                <c:formatCode>0.00</c:formatCode>
                <c:ptCount val="11"/>
                <c:pt idx="0">
                  <c:v>0.10812497138976999</c:v>
                </c:pt>
                <c:pt idx="1">
                  <c:v>0.21756772696971799</c:v>
                </c:pt>
                <c:pt idx="2">
                  <c:v>0.45034259557723999</c:v>
                </c:pt>
                <c:pt idx="3">
                  <c:v>0.53017854690551702</c:v>
                </c:pt>
                <c:pt idx="4">
                  <c:v>0.62977075576782204</c:v>
                </c:pt>
                <c:pt idx="5">
                  <c:v>0.66921043395996005</c:v>
                </c:pt>
                <c:pt idx="6">
                  <c:v>0.68472141027450495</c:v>
                </c:pt>
                <c:pt idx="7">
                  <c:v>0.71649032831192005</c:v>
                </c:pt>
                <c:pt idx="8">
                  <c:v>0.71648156642913796</c:v>
                </c:pt>
                <c:pt idx="9">
                  <c:v>0.758994460105896</c:v>
                </c:pt>
                <c:pt idx="10">
                  <c:v>0.75658768415451005</c:v>
                </c:pt>
              </c:numCache>
            </c:numRef>
          </c:val>
          <c:smooth val="0"/>
          <c:extLst>
            <c:ext xmlns:c16="http://schemas.microsoft.com/office/drawing/2014/chart" uri="{C3380CC4-5D6E-409C-BE32-E72D297353CC}">
              <c16:uniqueId val="{00000000-F25A-487D-AE78-7330CDDD0C06}"/>
            </c:ext>
          </c:extLst>
        </c:ser>
        <c:ser>
          <c:idx val="1"/>
          <c:order val="1"/>
          <c:tx>
            <c:strRef>
              <c:f>Sheet1!$C$1</c:f>
              <c:strCache>
                <c:ptCount val="1"/>
                <c:pt idx="0">
                  <c:v>val_iou_coef</c:v>
                </c:pt>
              </c:strCache>
            </c:strRef>
          </c:tx>
          <c:spPr>
            <a:ln w="19050" cap="rnd">
              <a:solidFill>
                <a:srgbClr val="002060"/>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Sheet1!$C$2:$C$12</c:f>
              <c:numCache>
                <c:formatCode>0.00</c:formatCode>
                <c:ptCount val="11"/>
                <c:pt idx="0">
                  <c:v>0.16919972002506201</c:v>
                </c:pt>
                <c:pt idx="1">
                  <c:v>0.28612285852432201</c:v>
                </c:pt>
                <c:pt idx="2">
                  <c:v>0.45617422461509699</c:v>
                </c:pt>
                <c:pt idx="3">
                  <c:v>0.45424374938011097</c:v>
                </c:pt>
                <c:pt idx="4">
                  <c:v>0.62046712636947599</c:v>
                </c:pt>
                <c:pt idx="5">
                  <c:v>0.56166023015975897</c:v>
                </c:pt>
                <c:pt idx="6">
                  <c:v>0.55656832456588701</c:v>
                </c:pt>
                <c:pt idx="7">
                  <c:v>0.64653217792510898</c:v>
                </c:pt>
                <c:pt idx="8">
                  <c:v>0.63777500391006403</c:v>
                </c:pt>
                <c:pt idx="9">
                  <c:v>0.61594837903976396</c:v>
                </c:pt>
                <c:pt idx="10">
                  <c:v>0.628068387508392</c:v>
                </c:pt>
              </c:numCache>
            </c:numRef>
          </c:val>
          <c:smooth val="0"/>
          <c:extLst>
            <c:ext xmlns:c16="http://schemas.microsoft.com/office/drawing/2014/chart" uri="{C3380CC4-5D6E-409C-BE32-E72D297353CC}">
              <c16:uniqueId val="{00000001-F25A-487D-AE78-7330CDDD0C06}"/>
            </c:ext>
          </c:extLst>
        </c:ser>
        <c:dLbls>
          <c:showLegendKey val="0"/>
          <c:showVal val="0"/>
          <c:showCatName val="0"/>
          <c:showSerName val="0"/>
          <c:showPercent val="0"/>
          <c:showBubbleSize val="0"/>
        </c:dLbls>
        <c:smooth val="0"/>
        <c:axId val="996613840"/>
        <c:axId val="996603024"/>
      </c:lineChart>
      <c:catAx>
        <c:axId val="996613840"/>
        <c:scaling>
          <c:orientation val="minMax"/>
        </c:scaling>
        <c:delete val="0"/>
        <c:axPos val="b"/>
        <c:numFmt formatCode="General" sourceLinked="1"/>
        <c:majorTickMark val="none"/>
        <c:minorTickMark val="none"/>
        <c:tickLblPos val="nextTo"/>
        <c:spPr>
          <a:noFill/>
          <a:ln w="9525" cap="flat" cmpd="sng" algn="ctr">
            <a:solidFill>
              <a:srgbClr val="808080"/>
            </a:solidFill>
            <a:round/>
          </a:ln>
          <a:effectLst/>
        </c:spPr>
        <c:txPr>
          <a:bodyPr rot="-60000000" spcFirstLastPara="1" vertOverflow="ellipsis" vert="horz" wrap="square" anchor="ctr" anchorCtr="1"/>
          <a:lstStyle/>
          <a:p>
            <a:pPr>
              <a:defRPr sz="900" b="1" i="0" u="none" strike="noStrike" kern="1200" baseline="0">
                <a:solidFill>
                  <a:schemeClr val="accent4">
                    <a:lumMod val="50000"/>
                  </a:schemeClr>
                </a:solidFill>
                <a:latin typeface="+mn-lt"/>
                <a:ea typeface="+mn-ea"/>
                <a:cs typeface="+mn-cs"/>
              </a:defRPr>
            </a:pPr>
            <a:endParaRPr lang="en-US"/>
          </a:p>
        </c:txPr>
        <c:crossAx val="996603024"/>
        <c:crosses val="autoZero"/>
        <c:auto val="1"/>
        <c:lblAlgn val="ctr"/>
        <c:lblOffset val="100"/>
        <c:noMultiLvlLbl val="0"/>
      </c:catAx>
      <c:valAx>
        <c:axId val="9966030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solidFill>
              <a:srgbClr val="808080"/>
            </a:solidFill>
          </a:ln>
          <a:effectLst/>
        </c:spPr>
        <c:txPr>
          <a:bodyPr rot="-60000000" spcFirstLastPara="1" vertOverflow="ellipsis" vert="horz" wrap="square" anchor="ctr" anchorCtr="1"/>
          <a:lstStyle/>
          <a:p>
            <a:pPr>
              <a:defRPr sz="900" b="0" i="0" u="none" strike="noStrike" kern="1200" baseline="0">
                <a:solidFill>
                  <a:schemeClr val="accent4">
                    <a:lumMod val="50000"/>
                  </a:schemeClr>
                </a:solidFill>
                <a:latin typeface="+mn-lt"/>
                <a:ea typeface="+mn-ea"/>
                <a:cs typeface="+mn-cs"/>
              </a:defRPr>
            </a:pPr>
            <a:endParaRPr lang="en-US"/>
          </a:p>
        </c:txPr>
        <c:crossAx val="996613840"/>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accent5">
                  <a:lumMod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a:solidFill>
                  <a:srgbClr val="5A5A5A"/>
                </a:solidFill>
              </a:rPr>
              <a:t>Performance</a:t>
            </a:r>
            <a:r>
              <a:rPr lang="en-US" sz="1400" b="1" baseline="0">
                <a:solidFill>
                  <a:srgbClr val="5A5A5A"/>
                </a:solidFill>
              </a:rPr>
              <a:t> across models</a:t>
            </a:r>
            <a:endParaRPr lang="en-US" sz="1400" b="1">
              <a:solidFill>
                <a:srgbClr val="5A5A5A"/>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2916666666666665E-2"/>
          <c:y val="0.13214547098544907"/>
          <c:w val="0.95416666666666672"/>
          <c:h val="0.78681148722274952"/>
        </c:manualLayout>
      </c:layout>
      <c:barChart>
        <c:barDir val="col"/>
        <c:grouping val="clustered"/>
        <c:varyColors val="0"/>
        <c:ser>
          <c:idx val="0"/>
          <c:order val="0"/>
          <c:tx>
            <c:strRef>
              <c:f>Sheet1!$B$1</c:f>
              <c:strCache>
                <c:ptCount val="1"/>
                <c:pt idx="0">
                  <c:v>Train</c:v>
                </c:pt>
              </c:strCache>
            </c:strRef>
          </c:tx>
          <c:spPr>
            <a:solidFill>
              <a:srgbClr val="5A5A5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5A5A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UNET</c:v>
                </c:pt>
                <c:pt idx="1">
                  <c:v>UNET-Resnet</c:v>
                </c:pt>
                <c:pt idx="2">
                  <c:v>UNET-Inception</c:v>
                </c:pt>
                <c:pt idx="3">
                  <c:v>LinkNet-Resnet</c:v>
                </c:pt>
              </c:strCache>
            </c:strRef>
          </c:cat>
          <c:val>
            <c:numRef>
              <c:f>Sheet1!$B$2:$B$5</c:f>
              <c:numCache>
                <c:formatCode>0%</c:formatCode>
                <c:ptCount val="4"/>
                <c:pt idx="0">
                  <c:v>0.03</c:v>
                </c:pt>
                <c:pt idx="1">
                  <c:v>0.8</c:v>
                </c:pt>
                <c:pt idx="2">
                  <c:v>0.87</c:v>
                </c:pt>
                <c:pt idx="3">
                  <c:v>0.85</c:v>
                </c:pt>
              </c:numCache>
            </c:numRef>
          </c:val>
          <c:extLst>
            <c:ext xmlns:c16="http://schemas.microsoft.com/office/drawing/2014/chart" uri="{C3380CC4-5D6E-409C-BE32-E72D297353CC}">
              <c16:uniqueId val="{00000000-B34F-4D4B-9B11-88B858EA844D}"/>
            </c:ext>
          </c:extLst>
        </c:ser>
        <c:ser>
          <c:idx val="1"/>
          <c:order val="1"/>
          <c:tx>
            <c:strRef>
              <c:f>Sheet1!$C$1</c:f>
              <c:strCache>
                <c:ptCount val="1"/>
                <c:pt idx="0">
                  <c:v>Validation</c:v>
                </c:pt>
              </c:strCache>
            </c:strRef>
          </c:tx>
          <c:spPr>
            <a:solidFill>
              <a:srgbClr val="94659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5A5A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UNET</c:v>
                </c:pt>
                <c:pt idx="1">
                  <c:v>UNET-Resnet</c:v>
                </c:pt>
                <c:pt idx="2">
                  <c:v>UNET-Inception</c:v>
                </c:pt>
                <c:pt idx="3">
                  <c:v>LinkNet-Resnet</c:v>
                </c:pt>
              </c:strCache>
            </c:strRef>
          </c:cat>
          <c:val>
            <c:numRef>
              <c:f>Sheet1!$C$2:$C$5</c:f>
              <c:numCache>
                <c:formatCode>0%</c:formatCode>
                <c:ptCount val="4"/>
                <c:pt idx="0">
                  <c:v>0.03</c:v>
                </c:pt>
                <c:pt idx="1">
                  <c:v>0.62</c:v>
                </c:pt>
                <c:pt idx="2">
                  <c:v>0.56999999999999995</c:v>
                </c:pt>
                <c:pt idx="3">
                  <c:v>0.63</c:v>
                </c:pt>
              </c:numCache>
            </c:numRef>
          </c:val>
          <c:extLst>
            <c:ext xmlns:c16="http://schemas.microsoft.com/office/drawing/2014/chart" uri="{C3380CC4-5D6E-409C-BE32-E72D297353CC}">
              <c16:uniqueId val="{00000001-B34F-4D4B-9B11-88B858EA844D}"/>
            </c:ext>
          </c:extLst>
        </c:ser>
        <c:ser>
          <c:idx val="2"/>
          <c:order val="2"/>
          <c:tx>
            <c:strRef>
              <c:f>Sheet1!$D$1</c:f>
              <c:strCache>
                <c:ptCount val="1"/>
                <c:pt idx="0">
                  <c:v>Test</c:v>
                </c:pt>
              </c:strCache>
            </c:strRef>
          </c:tx>
          <c:spPr>
            <a:solidFill>
              <a:srgbClr val="2D528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5A5A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UNET</c:v>
                </c:pt>
                <c:pt idx="1">
                  <c:v>UNET-Resnet</c:v>
                </c:pt>
                <c:pt idx="2">
                  <c:v>UNET-Inception</c:v>
                </c:pt>
                <c:pt idx="3">
                  <c:v>LinkNet-Resnet</c:v>
                </c:pt>
              </c:strCache>
            </c:strRef>
          </c:cat>
          <c:val>
            <c:numRef>
              <c:f>Sheet1!$D$2:$D$5</c:f>
              <c:numCache>
                <c:formatCode>0%</c:formatCode>
                <c:ptCount val="4"/>
                <c:pt idx="0">
                  <c:v>3.5000000000000003E-2</c:v>
                </c:pt>
                <c:pt idx="1">
                  <c:v>0.63</c:v>
                </c:pt>
                <c:pt idx="2">
                  <c:v>0.59</c:v>
                </c:pt>
                <c:pt idx="3">
                  <c:v>0.66</c:v>
                </c:pt>
              </c:numCache>
            </c:numRef>
          </c:val>
          <c:extLst>
            <c:ext xmlns:c16="http://schemas.microsoft.com/office/drawing/2014/chart" uri="{C3380CC4-5D6E-409C-BE32-E72D297353CC}">
              <c16:uniqueId val="{00000002-B34F-4D4B-9B11-88B858EA844D}"/>
            </c:ext>
          </c:extLst>
        </c:ser>
        <c:dLbls>
          <c:dLblPos val="outEnd"/>
          <c:showLegendKey val="0"/>
          <c:showVal val="1"/>
          <c:showCatName val="0"/>
          <c:showSerName val="0"/>
          <c:showPercent val="0"/>
          <c:showBubbleSize val="0"/>
        </c:dLbls>
        <c:gapWidth val="219"/>
        <c:overlap val="-27"/>
        <c:axId val="870274000"/>
        <c:axId val="870288976"/>
      </c:barChart>
      <c:catAx>
        <c:axId val="87027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rgbClr val="5A5A5A"/>
                </a:solidFill>
                <a:latin typeface="+mn-lt"/>
                <a:ea typeface="+mn-ea"/>
                <a:cs typeface="+mn-cs"/>
              </a:defRPr>
            </a:pPr>
            <a:endParaRPr lang="en-US"/>
          </a:p>
        </c:txPr>
        <c:crossAx val="870288976"/>
        <c:crosses val="autoZero"/>
        <c:auto val="1"/>
        <c:lblAlgn val="ctr"/>
        <c:lblOffset val="100"/>
        <c:noMultiLvlLbl val="0"/>
      </c:catAx>
      <c:valAx>
        <c:axId val="870288976"/>
        <c:scaling>
          <c:orientation val="minMax"/>
        </c:scaling>
        <c:delete val="1"/>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870274000"/>
        <c:crosses val="autoZero"/>
        <c:crossBetween val="between"/>
      </c:valAx>
      <c:spPr>
        <a:noFill/>
        <a:ln>
          <a:noFill/>
        </a:ln>
        <a:effectLst/>
      </c:spPr>
    </c:plotArea>
    <c:legend>
      <c:legendPos val="b"/>
      <c:layout>
        <c:manualLayout>
          <c:xMode val="edge"/>
          <c:yMode val="edge"/>
          <c:x val="1.5527312263842996E-2"/>
          <c:y val="0.12847691983069992"/>
          <c:w val="0.31992434294199745"/>
          <c:h val="6.7396429825076792E-2"/>
        </c:manualLayout>
      </c:layout>
      <c:overlay val="0"/>
      <c:spPr>
        <a:noFill/>
        <a:ln>
          <a:noFill/>
        </a:ln>
        <a:effectLst/>
      </c:spPr>
      <c:txPr>
        <a:bodyPr rot="0" spcFirstLastPara="1" vertOverflow="ellipsis" vert="horz" wrap="square" anchor="ctr" anchorCtr="1"/>
        <a:lstStyle/>
        <a:p>
          <a:pPr>
            <a:defRPr sz="1050" b="0" i="0" u="none" strike="noStrike" kern="1200" baseline="0">
              <a:solidFill>
                <a:srgbClr val="5A5A5A"/>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a:solidFill>
                  <a:srgbClr val="5A5A5A"/>
                </a:solidFill>
              </a:rPr>
              <a:t>Dice coefficient across segments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rgbClr val="2D528F"/>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A5A5A"/>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large_bowel</c:v>
                </c:pt>
                <c:pt idx="1">
                  <c:v>stomach</c:v>
                </c:pt>
                <c:pt idx="2">
                  <c:v>small_bowel</c:v>
                </c:pt>
              </c:strCache>
            </c:strRef>
          </c:cat>
          <c:val>
            <c:numRef>
              <c:f>Sheet1!$B$2:$B$4</c:f>
              <c:numCache>
                <c:formatCode>General</c:formatCode>
                <c:ptCount val="3"/>
                <c:pt idx="0">
                  <c:v>0.60632217288017298</c:v>
                </c:pt>
                <c:pt idx="1">
                  <c:v>0.78020326706464405</c:v>
                </c:pt>
                <c:pt idx="2">
                  <c:v>0.63208612187002999</c:v>
                </c:pt>
              </c:numCache>
            </c:numRef>
          </c:val>
          <c:extLst>
            <c:ext xmlns:c16="http://schemas.microsoft.com/office/drawing/2014/chart" uri="{C3380CC4-5D6E-409C-BE32-E72D297353CC}">
              <c16:uniqueId val="{00000000-0A3F-48CE-90CC-9E1933E68CFA}"/>
            </c:ext>
          </c:extLst>
        </c:ser>
        <c:dLbls>
          <c:dLblPos val="outEnd"/>
          <c:showLegendKey val="0"/>
          <c:showVal val="1"/>
          <c:showCatName val="0"/>
          <c:showSerName val="0"/>
          <c:showPercent val="0"/>
          <c:showBubbleSize val="0"/>
        </c:dLbls>
        <c:gapWidth val="182"/>
        <c:axId val="1476554143"/>
        <c:axId val="455856687"/>
      </c:barChart>
      <c:catAx>
        <c:axId val="14765541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rgbClr val="5A5A5A"/>
                </a:solidFill>
                <a:latin typeface="+mn-lt"/>
                <a:ea typeface="+mn-ea"/>
                <a:cs typeface="+mn-cs"/>
              </a:defRPr>
            </a:pPr>
            <a:endParaRPr lang="en-US"/>
          </a:p>
        </c:txPr>
        <c:crossAx val="455856687"/>
        <c:crosses val="autoZero"/>
        <c:auto val="1"/>
        <c:lblAlgn val="ctr"/>
        <c:lblOffset val="100"/>
        <c:noMultiLvlLbl val="0"/>
      </c:catAx>
      <c:valAx>
        <c:axId val="455856687"/>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765541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d413aaa5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ed413aaa5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Resizing the image</a:t>
            </a:r>
          </a:p>
          <a:p>
            <a:pPr marL="171450" lvl="0" indent="-171450" algn="l" rtl="0">
              <a:spcBef>
                <a:spcPts val="0"/>
              </a:spcBef>
              <a:spcAft>
                <a:spcPts val="0"/>
              </a:spcAft>
            </a:pPr>
            <a:r>
              <a:rPr lang="en-US"/>
              <a:t>Mapping images with masks</a:t>
            </a:r>
          </a:p>
          <a:p>
            <a:pPr marL="171450" lvl="0" indent="-171450" algn="l" rtl="0">
              <a:spcBef>
                <a:spcPts val="0"/>
              </a:spcBef>
              <a:spcAft>
                <a:spcPts val="0"/>
              </a:spcAft>
            </a:pPr>
            <a:r>
              <a:rPr lang="en-US"/>
              <a:t>RLE Decoding</a:t>
            </a:r>
          </a:p>
          <a:p>
            <a:pPr marL="171450" lvl="0" indent="-171450" algn="l" rtl="0">
              <a:spcBef>
                <a:spcPts val="0"/>
              </a:spcBef>
              <a:spcAft>
                <a:spcPts val="0"/>
              </a:spcAft>
            </a:pPr>
            <a:r>
              <a:rPr lang="en-US"/>
              <a:t>Vectorizing the image using </a:t>
            </a:r>
            <a:r>
              <a:rPr lang="en-US" err="1"/>
              <a:t>keras</a:t>
            </a:r>
            <a:r>
              <a:rPr lang="en-US"/>
              <a:t> data generator</a:t>
            </a:r>
          </a:p>
          <a:p>
            <a:pPr marL="171450" lvl="0" indent="-171450" algn="l" rtl="0">
              <a:spcBef>
                <a:spcPts val="0"/>
              </a:spcBef>
              <a:spcAft>
                <a:spcPts val="0"/>
              </a:spcAft>
            </a:pPr>
            <a:r>
              <a:rPr lang="en-US" b="1"/>
              <a:t>Data Augmentation</a:t>
            </a:r>
            <a:endParaRPr b="1"/>
          </a:p>
        </p:txBody>
      </p:sp>
    </p:spTree>
    <p:extLst>
      <p:ext uri="{BB962C8B-B14F-4D97-AF65-F5344CB8AC3E}">
        <p14:creationId xmlns:p14="http://schemas.microsoft.com/office/powerpoint/2010/main" val="2024091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d413aaa5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d413aaa5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89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d413aaa5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d413aaa5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568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d413aaa5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d413aaa5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616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d413aaa5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d413aaa5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124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d413aaa5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d413aaa5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940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d413aaa5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d413aaa5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0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d413aaa5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d413aaa5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691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d413aaa5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d413aaa5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630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ed413aaa51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ed413aaa51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23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d413aaa5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d413aaa5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ed413aaa51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ed413aaa51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122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ed413aaa51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ed413aaa51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702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ed413aaa51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ed413aaa51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309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ed413aaa51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ed413aaa51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99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ed413aaa5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ed413aaa5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797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ed413aaa5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ed413aaa5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d413aaa5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ed413aaa5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d413aaa51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ed413aaa51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Vanilla UNET Model</a:t>
            </a:r>
          </a:p>
          <a:p>
            <a:pPr marL="171450" lvl="0" indent="-171450" algn="l" rtl="0">
              <a:spcBef>
                <a:spcPts val="0"/>
              </a:spcBef>
              <a:spcAft>
                <a:spcPts val="0"/>
              </a:spcAft>
            </a:pPr>
            <a:r>
              <a:rPr lang="en-US"/>
              <a:t>UNET Model with RESNET Backbone</a:t>
            </a:r>
          </a:p>
          <a:p>
            <a:pPr marL="171450" lvl="0" indent="-171450" algn="l" rtl="0">
              <a:spcBef>
                <a:spcPts val="0"/>
              </a:spcBef>
              <a:spcAft>
                <a:spcPts val="0"/>
              </a:spcAft>
            </a:pPr>
            <a:r>
              <a:rPr lang="en-US" err="1"/>
              <a:t>LinkNET</a:t>
            </a:r>
            <a:r>
              <a:rPr lang="en-US"/>
              <a:t> Model with RESNET Backbone</a:t>
            </a:r>
          </a:p>
          <a:p>
            <a:pPr marL="171450" lvl="0" indent="-171450" algn="l" rtl="0">
              <a:spcBef>
                <a:spcPts val="0"/>
              </a:spcBef>
              <a:spcAft>
                <a:spcPts val="0"/>
              </a:spcAft>
            </a:pPr>
            <a:r>
              <a:rPr lang="en-US"/>
              <a:t>UNET Model with </a:t>
            </a:r>
            <a:r>
              <a:rPr lang="en-US" err="1"/>
              <a:t>inceptioncv</a:t>
            </a:r>
            <a:r>
              <a:rPr lang="en-US"/>
              <a:t> Backbone</a:t>
            </a:r>
          </a:p>
          <a:p>
            <a:pPr marL="171450" lvl="0" indent="-171450" algn="l" rtl="0">
              <a:spcBef>
                <a:spcPts val="0"/>
              </a:spcBef>
              <a:spcAft>
                <a:spcPts val="0"/>
              </a:spcAft>
            </a:pPr>
            <a:endParaRPr lang="en-US"/>
          </a:p>
          <a:p>
            <a:pPr marL="171450" lvl="0" indent="-171450" algn="l" rtl="0">
              <a:spcBef>
                <a:spcPts val="0"/>
              </a:spcBef>
              <a:spcAft>
                <a:spcPts val="0"/>
              </a:spcAft>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d413aaa5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ed413aaa5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120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There are </a:t>
            </a:r>
            <a:r>
              <a:rPr lang="en-US" sz="1100" b="1" i="0" u="none" strike="noStrike">
                <a:solidFill>
                  <a:srgbClr val="000000"/>
                </a:solidFill>
                <a:effectLst/>
                <a:latin typeface="Arial" panose="020B0604020202020204" pitchFamily="34" charset="0"/>
              </a:rPr>
              <a:t>38,496</a:t>
            </a:r>
            <a:r>
              <a:rPr lang="en-US" sz="1100" b="0" i="0" u="none" strike="noStrike">
                <a:solidFill>
                  <a:srgbClr val="000000"/>
                </a:solidFill>
                <a:effectLst/>
                <a:latin typeface="Arial" panose="020B0604020202020204" pitchFamily="34" charset="0"/>
              </a:rPr>
              <a:t> total images available.</a:t>
            </a:r>
          </a:p>
          <a:p>
            <a:pPr marL="742950" lvl="1" indent="-28575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Of these, there are </a:t>
            </a:r>
            <a:r>
              <a:rPr lang="en-US" sz="1100" b="1" i="0" u="none" strike="noStrike">
                <a:solidFill>
                  <a:srgbClr val="000000"/>
                </a:solidFill>
                <a:effectLst/>
                <a:latin typeface="Arial" panose="020B0604020202020204" pitchFamily="34" charset="0"/>
              </a:rPr>
              <a:t>16,590</a:t>
            </a:r>
            <a:r>
              <a:rPr lang="en-US" sz="1100" b="0" i="0" u="none" strike="noStrike">
                <a:solidFill>
                  <a:srgbClr val="000000"/>
                </a:solidFill>
                <a:effectLst/>
                <a:latin typeface="Arial" panose="020B0604020202020204" pitchFamily="34" charset="0"/>
              </a:rPr>
              <a:t> (43%) examples with one or more annotations present</a:t>
            </a:r>
            <a:endParaRPr lang="en-US" sz="1100" b="0" i="0" u="none" strike="noStrike">
              <a:solidFill>
                <a:srgbClr val="000000"/>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There are </a:t>
            </a:r>
            <a:r>
              <a:rPr lang="en-US" sz="1100" b="1" i="0" u="none" strike="noStrike">
                <a:solidFill>
                  <a:srgbClr val="000000"/>
                </a:solidFill>
                <a:effectLst/>
                <a:latin typeface="Arial" panose="020B0604020202020204" pitchFamily="34" charset="0"/>
              </a:rPr>
              <a:t>2,468</a:t>
            </a:r>
            <a:r>
              <a:rPr lang="en-US" sz="1100" b="0" i="0" u="none" strike="noStrike">
                <a:solidFill>
                  <a:srgbClr val="000000"/>
                </a:solidFill>
                <a:effectLst/>
                <a:latin typeface="Arial" panose="020B0604020202020204" pitchFamily="34" charset="0"/>
              </a:rPr>
              <a:t> (6.41%) examples with </a:t>
            </a:r>
            <a:r>
              <a:rPr lang="en-US" sz="1100" b="1" i="0" u="none" strike="noStrike">
                <a:solidFill>
                  <a:srgbClr val="000000"/>
                </a:solidFill>
                <a:effectLst/>
                <a:latin typeface="Arial" panose="020B0604020202020204" pitchFamily="34" charset="0"/>
              </a:rPr>
              <a:t>one annotation present</a:t>
            </a:r>
            <a:r>
              <a:rPr lang="en-US" sz="1100" b="0" i="0" u="none" strike="noStrike">
                <a:solidFill>
                  <a:srgbClr val="000000"/>
                </a:solidFill>
                <a:effectLst/>
                <a:latin typeface="Arial" panose="020B0604020202020204" pitchFamily="34" charset="0"/>
              </a:rPr>
              <a:t>.</a:t>
            </a:r>
          </a:p>
          <a:p>
            <a:pPr rtl="0" fontAlgn="base">
              <a:spcBef>
                <a:spcPts val="0"/>
              </a:spcBef>
              <a:spcAft>
                <a:spcPts val="150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There are </a:t>
            </a:r>
            <a:r>
              <a:rPr lang="en-US" sz="1100" b="1" i="0" u="none" strike="noStrike">
                <a:solidFill>
                  <a:srgbClr val="000000"/>
                </a:solidFill>
                <a:effectLst/>
                <a:latin typeface="Arial" panose="020B0604020202020204" pitchFamily="34" charset="0"/>
              </a:rPr>
              <a:t>10,921</a:t>
            </a:r>
            <a:r>
              <a:rPr lang="en-US" sz="1100" b="0" i="0" u="none" strike="noStrike">
                <a:solidFill>
                  <a:srgbClr val="000000"/>
                </a:solidFill>
                <a:effectLst/>
                <a:latin typeface="Arial" panose="020B0604020202020204" pitchFamily="34" charset="0"/>
              </a:rPr>
              <a:t> (28.37%) examples with </a:t>
            </a:r>
            <a:r>
              <a:rPr lang="en-US" sz="1100" b="1" i="0" u="none" strike="noStrike">
                <a:solidFill>
                  <a:srgbClr val="000000"/>
                </a:solidFill>
                <a:effectLst/>
                <a:latin typeface="Arial" panose="020B0604020202020204" pitchFamily="34" charset="0"/>
              </a:rPr>
              <a:t>two annotations present</a:t>
            </a:r>
            <a:r>
              <a:rPr lang="en-US" sz="1100" b="0" i="0" u="none" strike="noStrike">
                <a:solidFill>
                  <a:srgbClr val="000000"/>
                </a:solidFill>
                <a:effectLst/>
                <a:latin typeface="Arial" panose="020B0604020202020204" pitchFamily="34" charset="0"/>
              </a:rPr>
              <a:t>.</a:t>
            </a:r>
          </a:p>
          <a:p>
            <a:r>
              <a:rPr lang="en-US" sz="1100" b="0" i="0" u="none" strike="noStrike">
                <a:solidFill>
                  <a:srgbClr val="000000"/>
                </a:solidFill>
                <a:effectLst/>
                <a:latin typeface="Arial" panose="020B0604020202020204" pitchFamily="34" charset="0"/>
              </a:rPr>
              <a:t>Finally, there are </a:t>
            </a:r>
            <a:r>
              <a:rPr lang="en-US" sz="1100" b="1" i="0" u="none" strike="noStrike">
                <a:solidFill>
                  <a:srgbClr val="000000"/>
                </a:solidFill>
                <a:effectLst/>
                <a:latin typeface="Arial" panose="020B0604020202020204" pitchFamily="34" charset="0"/>
              </a:rPr>
              <a:t>3,201</a:t>
            </a:r>
            <a:r>
              <a:rPr lang="en-US" sz="1100" b="0" i="0" u="none" strike="noStrike">
                <a:solidFill>
                  <a:srgbClr val="000000"/>
                </a:solidFill>
                <a:effectLst/>
                <a:latin typeface="Arial" panose="020B0604020202020204" pitchFamily="34" charset="0"/>
              </a:rPr>
              <a:t> (8.32%) examples with </a:t>
            </a:r>
            <a:r>
              <a:rPr lang="en-US" sz="1100" b="1" i="0" u="none" strike="noStrike">
                <a:solidFill>
                  <a:srgbClr val="000000"/>
                </a:solidFill>
                <a:effectLst/>
                <a:latin typeface="Arial" panose="020B0604020202020204" pitchFamily="34" charset="0"/>
              </a:rPr>
              <a:t>all three annotations present</a:t>
            </a:r>
          </a:p>
          <a:p>
            <a:r>
              <a:rPr lang="en-US" sz="1100" b="1" i="0" u="none" strike="noStrike">
                <a:solidFill>
                  <a:srgbClr val="000000"/>
                </a:solidFill>
                <a:effectLst/>
                <a:latin typeface="Arial" panose="020B0604020202020204" pitchFamily="34" charset="0"/>
              </a:rPr>
              <a:t>We can also show an image and its mask</a:t>
            </a:r>
          </a:p>
          <a:p>
            <a:r>
              <a:rPr lang="en-US" sz="1100" b="1" i="0" u="none" strike="noStrike">
                <a:solidFill>
                  <a:srgbClr val="000000"/>
                </a:solidFill>
                <a:effectLst/>
                <a:latin typeface="Arial" panose="020B0604020202020204" pitchFamily="34" charset="0"/>
              </a:rPr>
              <a:t>Also the test train split (80-20)</a:t>
            </a:r>
            <a:endParaRPr/>
          </a:p>
        </p:txBody>
      </p:sp>
    </p:spTree>
    <p:extLst>
      <p:ext uri="{BB962C8B-B14F-4D97-AF65-F5344CB8AC3E}">
        <p14:creationId xmlns:p14="http://schemas.microsoft.com/office/powerpoint/2010/main" val="294529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ed413aaa5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ed413aaa5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049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d413aaa5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ed413aaa5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Resizing the image</a:t>
            </a:r>
          </a:p>
          <a:p>
            <a:pPr marL="171450" lvl="0" indent="-171450" algn="l" rtl="0">
              <a:spcBef>
                <a:spcPts val="0"/>
              </a:spcBef>
              <a:spcAft>
                <a:spcPts val="0"/>
              </a:spcAft>
            </a:pPr>
            <a:r>
              <a:rPr lang="en-US"/>
              <a:t>Mapping images with masks</a:t>
            </a:r>
          </a:p>
          <a:p>
            <a:pPr marL="171450" lvl="0" indent="-171450" algn="l" rtl="0">
              <a:spcBef>
                <a:spcPts val="0"/>
              </a:spcBef>
              <a:spcAft>
                <a:spcPts val="0"/>
              </a:spcAft>
            </a:pPr>
            <a:r>
              <a:rPr lang="en-US"/>
              <a:t>RLE Decoding</a:t>
            </a:r>
          </a:p>
          <a:p>
            <a:pPr marL="171450" lvl="0" indent="-171450" algn="l" rtl="0">
              <a:spcBef>
                <a:spcPts val="0"/>
              </a:spcBef>
              <a:spcAft>
                <a:spcPts val="0"/>
              </a:spcAft>
            </a:pPr>
            <a:r>
              <a:rPr lang="en-US"/>
              <a:t>Vectorizing the image using </a:t>
            </a:r>
            <a:r>
              <a:rPr lang="en-US" err="1"/>
              <a:t>keras</a:t>
            </a:r>
            <a:r>
              <a:rPr lang="en-US"/>
              <a:t> data generator</a:t>
            </a:r>
          </a:p>
          <a:p>
            <a:pPr marL="171450" lvl="0" indent="-171450" algn="l" rtl="0">
              <a:spcBef>
                <a:spcPts val="0"/>
              </a:spcBef>
              <a:spcAft>
                <a:spcPts val="0"/>
              </a:spcAft>
            </a:pPr>
            <a:r>
              <a:rPr lang="en-US" b="1"/>
              <a:t>Data Augmentation</a:t>
            </a:r>
            <a:endParaRPr b="1"/>
          </a:p>
        </p:txBody>
      </p:sp>
    </p:spTree>
    <p:extLst>
      <p:ext uri="{BB962C8B-B14F-4D97-AF65-F5344CB8AC3E}">
        <p14:creationId xmlns:p14="http://schemas.microsoft.com/office/powerpoint/2010/main" val="145450894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hyperlink" Target="http://bit.ly/2TyoMsr" TargetMode="Externa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hyperlink" Target="http://bit.ly/2TtBDfr" TargetMode="External"/><Relationship Id="rId9"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8900" y="1276800"/>
            <a:ext cx="55662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425" y="345720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65798" y="-1530974"/>
            <a:ext cx="11890491" cy="7825052"/>
            <a:chOff x="-1465798" y="-1530974"/>
            <a:chExt cx="11890491" cy="7825052"/>
          </a:xfrm>
        </p:grpSpPr>
        <p:pic>
          <p:nvPicPr>
            <p:cNvPr id="12" name="Google Shape;12;p2"/>
            <p:cNvPicPr preferRelativeResize="0"/>
            <p:nvPr/>
          </p:nvPicPr>
          <p:blipFill>
            <a:blip r:embed="rId2">
              <a:alphaModFix/>
            </a:blip>
            <a:stretch>
              <a:fillRect/>
            </a:stretch>
          </p:blipFill>
          <p:spPr>
            <a:xfrm rot="-5400000">
              <a:off x="-710249" y="2873725"/>
              <a:ext cx="3315273" cy="2210876"/>
            </a:xfrm>
            <a:prstGeom prst="rect">
              <a:avLst/>
            </a:prstGeom>
            <a:noFill/>
            <a:ln>
              <a:noFill/>
            </a:ln>
          </p:spPr>
        </p:pic>
        <p:pic>
          <p:nvPicPr>
            <p:cNvPr id="13" name="Google Shape;13;p2"/>
            <p:cNvPicPr preferRelativeResize="0"/>
            <p:nvPr/>
          </p:nvPicPr>
          <p:blipFill>
            <a:blip r:embed="rId3">
              <a:alphaModFix/>
            </a:blip>
            <a:stretch>
              <a:fillRect/>
            </a:stretch>
          </p:blipFill>
          <p:spPr>
            <a:xfrm rot="-5640743">
              <a:off x="6387707" y="-785010"/>
              <a:ext cx="3718665" cy="2479900"/>
            </a:xfrm>
            <a:prstGeom prst="rect">
              <a:avLst/>
            </a:prstGeom>
            <a:noFill/>
            <a:ln>
              <a:noFill/>
            </a:ln>
          </p:spPr>
        </p:pic>
        <p:pic>
          <p:nvPicPr>
            <p:cNvPr id="14" name="Google Shape;14;p2"/>
            <p:cNvPicPr preferRelativeResize="0"/>
            <p:nvPr/>
          </p:nvPicPr>
          <p:blipFill>
            <a:blip r:embed="rId4">
              <a:alphaModFix/>
            </a:blip>
            <a:stretch>
              <a:fillRect/>
            </a:stretch>
          </p:blipFill>
          <p:spPr>
            <a:xfrm rot="-1473054">
              <a:off x="6862429" y="3852595"/>
              <a:ext cx="2889688" cy="1928313"/>
            </a:xfrm>
            <a:prstGeom prst="rect">
              <a:avLst/>
            </a:prstGeom>
            <a:noFill/>
            <a:ln>
              <a:noFill/>
            </a:ln>
          </p:spPr>
        </p:pic>
        <p:pic>
          <p:nvPicPr>
            <p:cNvPr id="15" name="Google Shape;15;p2"/>
            <p:cNvPicPr preferRelativeResize="0"/>
            <p:nvPr/>
          </p:nvPicPr>
          <p:blipFill>
            <a:blip r:embed="rId5">
              <a:alphaModFix/>
            </a:blip>
            <a:stretch>
              <a:fillRect/>
            </a:stretch>
          </p:blipFill>
          <p:spPr>
            <a:xfrm rot="8100000">
              <a:off x="-1155710" y="-644432"/>
              <a:ext cx="3465374" cy="2312466"/>
            </a:xfrm>
            <a:prstGeom prst="rect">
              <a:avLst/>
            </a:prstGeom>
            <a:noFill/>
            <a:ln>
              <a:noFill/>
            </a:ln>
          </p:spPr>
        </p:pic>
        <p:pic>
          <p:nvPicPr>
            <p:cNvPr id="16" name="Google Shape;16;p2"/>
            <p:cNvPicPr preferRelativeResize="0"/>
            <p:nvPr/>
          </p:nvPicPr>
          <p:blipFill>
            <a:blip r:embed="rId6">
              <a:alphaModFix/>
            </a:blip>
            <a:stretch>
              <a:fillRect/>
            </a:stretch>
          </p:blipFill>
          <p:spPr>
            <a:xfrm>
              <a:off x="7587275" y="4014875"/>
              <a:ext cx="779474" cy="519800"/>
            </a:xfrm>
            <a:prstGeom prst="rect">
              <a:avLst/>
            </a:prstGeom>
            <a:noFill/>
            <a:ln>
              <a:noFill/>
            </a:ln>
          </p:spPr>
        </p:pic>
        <p:pic>
          <p:nvPicPr>
            <p:cNvPr id="17" name="Google Shape;17;p2"/>
            <p:cNvPicPr preferRelativeResize="0"/>
            <p:nvPr/>
          </p:nvPicPr>
          <p:blipFill>
            <a:blip r:embed="rId7">
              <a:alphaModFix/>
            </a:blip>
            <a:stretch>
              <a:fillRect/>
            </a:stretch>
          </p:blipFill>
          <p:spPr>
            <a:xfrm rot="2976389">
              <a:off x="-713387" y="302924"/>
              <a:ext cx="2419370" cy="1614450"/>
            </a:xfrm>
            <a:prstGeom prst="rect">
              <a:avLst/>
            </a:prstGeom>
            <a:noFill/>
            <a:ln>
              <a:noFill/>
            </a:ln>
          </p:spPr>
        </p:pic>
        <p:pic>
          <p:nvPicPr>
            <p:cNvPr id="18" name="Google Shape;18;p2"/>
            <p:cNvPicPr preferRelativeResize="0"/>
            <p:nvPr/>
          </p:nvPicPr>
          <p:blipFill>
            <a:blip r:embed="rId8">
              <a:alphaModFix/>
            </a:blip>
            <a:stretch>
              <a:fillRect/>
            </a:stretch>
          </p:blipFill>
          <p:spPr>
            <a:xfrm>
              <a:off x="-708911" y="3958677"/>
              <a:ext cx="2571772" cy="1716147"/>
            </a:xfrm>
            <a:prstGeom prst="rect">
              <a:avLst/>
            </a:prstGeom>
            <a:noFill/>
            <a:ln>
              <a:noFill/>
            </a:ln>
          </p:spPr>
        </p:pic>
        <p:pic>
          <p:nvPicPr>
            <p:cNvPr id="19" name="Google Shape;19;p2"/>
            <p:cNvPicPr preferRelativeResize="0"/>
            <p:nvPr/>
          </p:nvPicPr>
          <p:blipFill>
            <a:blip r:embed="rId9">
              <a:alphaModFix/>
            </a:blip>
            <a:stretch>
              <a:fillRect/>
            </a:stretch>
          </p:blipFill>
          <p:spPr>
            <a:xfrm>
              <a:off x="7475150" y="851976"/>
              <a:ext cx="2949544" cy="1966999"/>
            </a:xfrm>
            <a:prstGeom prst="rect">
              <a:avLst/>
            </a:prstGeom>
            <a:noFill/>
            <a:ln>
              <a:noFill/>
            </a:ln>
          </p:spPr>
        </p:pic>
        <p:pic>
          <p:nvPicPr>
            <p:cNvPr id="20" name="Google Shape;20;p2"/>
            <p:cNvPicPr preferRelativeResize="0"/>
            <p:nvPr/>
          </p:nvPicPr>
          <p:blipFill>
            <a:blip r:embed="rId10">
              <a:alphaModFix/>
            </a:blip>
            <a:stretch>
              <a:fillRect/>
            </a:stretch>
          </p:blipFill>
          <p:spPr>
            <a:xfrm>
              <a:off x="1261627" y="685799"/>
              <a:ext cx="356802" cy="238101"/>
            </a:xfrm>
            <a:prstGeom prst="rect">
              <a:avLst/>
            </a:prstGeom>
            <a:noFill/>
            <a:ln>
              <a:noFill/>
            </a:ln>
          </p:spPr>
        </p:pic>
        <p:pic>
          <p:nvPicPr>
            <p:cNvPr id="21" name="Google Shape;21;p2"/>
            <p:cNvPicPr preferRelativeResize="0"/>
            <p:nvPr/>
          </p:nvPicPr>
          <p:blipFill>
            <a:blip r:embed="rId10">
              <a:alphaModFix/>
            </a:blip>
            <a:stretch>
              <a:fillRect/>
            </a:stretch>
          </p:blipFill>
          <p:spPr>
            <a:xfrm flipH="1">
              <a:off x="97449" y="2098542"/>
              <a:ext cx="270876" cy="155801"/>
            </a:xfrm>
            <a:prstGeom prst="rect">
              <a:avLst/>
            </a:prstGeom>
            <a:noFill/>
            <a:ln>
              <a:noFill/>
            </a:ln>
          </p:spPr>
        </p:pic>
        <p:pic>
          <p:nvPicPr>
            <p:cNvPr id="22" name="Google Shape;22;p2"/>
            <p:cNvPicPr preferRelativeResize="0"/>
            <p:nvPr/>
          </p:nvPicPr>
          <p:blipFill>
            <a:blip r:embed="rId6">
              <a:alphaModFix/>
            </a:blip>
            <a:stretch>
              <a:fillRect/>
            </a:stretch>
          </p:blipFill>
          <p:spPr>
            <a:xfrm>
              <a:off x="907450" y="3987457"/>
              <a:ext cx="270873" cy="180635"/>
            </a:xfrm>
            <a:prstGeom prst="rect">
              <a:avLst/>
            </a:prstGeom>
            <a:noFill/>
            <a:ln>
              <a:noFill/>
            </a:ln>
          </p:spPr>
        </p:pic>
        <p:pic>
          <p:nvPicPr>
            <p:cNvPr id="23" name="Google Shape;23;p2"/>
            <p:cNvPicPr preferRelativeResize="0"/>
            <p:nvPr/>
          </p:nvPicPr>
          <p:blipFill>
            <a:blip r:embed="rId6">
              <a:alphaModFix/>
            </a:blip>
            <a:stretch>
              <a:fillRect/>
            </a:stretch>
          </p:blipFill>
          <p:spPr>
            <a:xfrm rot="-4357741">
              <a:off x="7870151" y="1905051"/>
              <a:ext cx="405723" cy="270550"/>
            </a:xfrm>
            <a:prstGeom prst="rect">
              <a:avLst/>
            </a:prstGeom>
            <a:noFill/>
            <a:ln>
              <a:noFill/>
            </a:ln>
          </p:spPr>
        </p:pic>
        <p:pic>
          <p:nvPicPr>
            <p:cNvPr id="24" name="Google Shape;24;p2"/>
            <p:cNvPicPr preferRelativeResize="0"/>
            <p:nvPr/>
          </p:nvPicPr>
          <p:blipFill>
            <a:blip r:embed="rId6">
              <a:alphaModFix/>
            </a:blip>
            <a:stretch>
              <a:fillRect/>
            </a:stretch>
          </p:blipFill>
          <p:spPr>
            <a:xfrm>
              <a:off x="8535000" y="553282"/>
              <a:ext cx="270873" cy="180635"/>
            </a:xfrm>
            <a:prstGeom prst="rect">
              <a:avLst/>
            </a:prstGeom>
            <a:noFill/>
            <a:ln>
              <a:noFill/>
            </a:ln>
          </p:spPr>
        </p:pic>
        <p:pic>
          <p:nvPicPr>
            <p:cNvPr id="25" name="Google Shape;25;p2"/>
            <p:cNvPicPr preferRelativeResize="0"/>
            <p:nvPr/>
          </p:nvPicPr>
          <p:blipFill>
            <a:blip r:embed="rId6">
              <a:alphaModFix/>
            </a:blip>
            <a:stretch>
              <a:fillRect/>
            </a:stretch>
          </p:blipFill>
          <p:spPr>
            <a:xfrm>
              <a:off x="700999" y="305625"/>
              <a:ext cx="153976" cy="102699"/>
            </a:xfrm>
            <a:prstGeom prst="rect">
              <a:avLst/>
            </a:prstGeom>
            <a:noFill/>
            <a:ln>
              <a:noFill/>
            </a:ln>
          </p:spPr>
        </p:pic>
        <p:pic>
          <p:nvPicPr>
            <p:cNvPr id="26" name="Google Shape;26;p2"/>
            <p:cNvPicPr preferRelativeResize="0"/>
            <p:nvPr/>
          </p:nvPicPr>
          <p:blipFill>
            <a:blip r:embed="rId6">
              <a:alphaModFix/>
            </a:blip>
            <a:stretch>
              <a:fillRect/>
            </a:stretch>
          </p:blipFill>
          <p:spPr>
            <a:xfrm>
              <a:off x="8651899" y="4354025"/>
              <a:ext cx="153976" cy="10269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1"/>
        <p:cNvGrpSpPr/>
        <p:nvPr/>
      </p:nvGrpSpPr>
      <p:grpSpPr>
        <a:xfrm>
          <a:off x="0" y="0"/>
          <a:ext cx="0" cy="0"/>
          <a:chOff x="0" y="0"/>
          <a:chExt cx="0" cy="0"/>
        </a:xfrm>
      </p:grpSpPr>
      <p:sp>
        <p:nvSpPr>
          <p:cNvPr id="172" name="Google Shape;172;p12"/>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3" name="Google Shape;173;p12"/>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74" name="Google Shape;174;p12"/>
          <p:cNvGrpSpPr/>
          <p:nvPr/>
        </p:nvGrpSpPr>
        <p:grpSpPr>
          <a:xfrm>
            <a:off x="-1465798" y="-1530974"/>
            <a:ext cx="11890491" cy="7825052"/>
            <a:chOff x="-1465798" y="-1530974"/>
            <a:chExt cx="11890491" cy="7825052"/>
          </a:xfrm>
        </p:grpSpPr>
        <p:pic>
          <p:nvPicPr>
            <p:cNvPr id="175" name="Google Shape;175;p12"/>
            <p:cNvPicPr preferRelativeResize="0"/>
            <p:nvPr/>
          </p:nvPicPr>
          <p:blipFill>
            <a:blip r:embed="rId2">
              <a:alphaModFix/>
            </a:blip>
            <a:stretch>
              <a:fillRect/>
            </a:stretch>
          </p:blipFill>
          <p:spPr>
            <a:xfrm rot="-5400000">
              <a:off x="-710249" y="2873725"/>
              <a:ext cx="3315273" cy="2210876"/>
            </a:xfrm>
            <a:prstGeom prst="rect">
              <a:avLst/>
            </a:prstGeom>
            <a:noFill/>
            <a:ln>
              <a:noFill/>
            </a:ln>
          </p:spPr>
        </p:pic>
        <p:pic>
          <p:nvPicPr>
            <p:cNvPr id="176" name="Google Shape;176;p12"/>
            <p:cNvPicPr preferRelativeResize="0"/>
            <p:nvPr/>
          </p:nvPicPr>
          <p:blipFill>
            <a:blip r:embed="rId3">
              <a:alphaModFix/>
            </a:blip>
            <a:stretch>
              <a:fillRect/>
            </a:stretch>
          </p:blipFill>
          <p:spPr>
            <a:xfrm rot="-5640743">
              <a:off x="6387707" y="-785010"/>
              <a:ext cx="3718665" cy="2479900"/>
            </a:xfrm>
            <a:prstGeom prst="rect">
              <a:avLst/>
            </a:prstGeom>
            <a:noFill/>
            <a:ln>
              <a:noFill/>
            </a:ln>
          </p:spPr>
        </p:pic>
        <p:pic>
          <p:nvPicPr>
            <p:cNvPr id="177" name="Google Shape;177;p12"/>
            <p:cNvPicPr preferRelativeResize="0"/>
            <p:nvPr/>
          </p:nvPicPr>
          <p:blipFill>
            <a:blip r:embed="rId4">
              <a:alphaModFix/>
            </a:blip>
            <a:stretch>
              <a:fillRect/>
            </a:stretch>
          </p:blipFill>
          <p:spPr>
            <a:xfrm rot="-1473054">
              <a:off x="6862429" y="3852595"/>
              <a:ext cx="2889688" cy="1928313"/>
            </a:xfrm>
            <a:prstGeom prst="rect">
              <a:avLst/>
            </a:prstGeom>
            <a:noFill/>
            <a:ln>
              <a:noFill/>
            </a:ln>
          </p:spPr>
        </p:pic>
        <p:pic>
          <p:nvPicPr>
            <p:cNvPr id="178" name="Google Shape;178;p12"/>
            <p:cNvPicPr preferRelativeResize="0"/>
            <p:nvPr/>
          </p:nvPicPr>
          <p:blipFill>
            <a:blip r:embed="rId5">
              <a:alphaModFix/>
            </a:blip>
            <a:stretch>
              <a:fillRect/>
            </a:stretch>
          </p:blipFill>
          <p:spPr>
            <a:xfrm rot="8100000">
              <a:off x="-1155710" y="-644432"/>
              <a:ext cx="3465374" cy="2312466"/>
            </a:xfrm>
            <a:prstGeom prst="rect">
              <a:avLst/>
            </a:prstGeom>
            <a:noFill/>
            <a:ln>
              <a:noFill/>
            </a:ln>
          </p:spPr>
        </p:pic>
        <p:pic>
          <p:nvPicPr>
            <p:cNvPr id="179" name="Google Shape;179;p12"/>
            <p:cNvPicPr preferRelativeResize="0"/>
            <p:nvPr/>
          </p:nvPicPr>
          <p:blipFill>
            <a:blip r:embed="rId6">
              <a:alphaModFix/>
            </a:blip>
            <a:stretch>
              <a:fillRect/>
            </a:stretch>
          </p:blipFill>
          <p:spPr>
            <a:xfrm>
              <a:off x="7587275" y="4014875"/>
              <a:ext cx="779474" cy="519800"/>
            </a:xfrm>
            <a:prstGeom prst="rect">
              <a:avLst/>
            </a:prstGeom>
            <a:noFill/>
            <a:ln>
              <a:noFill/>
            </a:ln>
          </p:spPr>
        </p:pic>
        <p:pic>
          <p:nvPicPr>
            <p:cNvPr id="180" name="Google Shape;180;p12"/>
            <p:cNvPicPr preferRelativeResize="0"/>
            <p:nvPr/>
          </p:nvPicPr>
          <p:blipFill>
            <a:blip r:embed="rId7">
              <a:alphaModFix/>
            </a:blip>
            <a:stretch>
              <a:fillRect/>
            </a:stretch>
          </p:blipFill>
          <p:spPr>
            <a:xfrm rot="2976389">
              <a:off x="-713387" y="302924"/>
              <a:ext cx="2419370" cy="1614450"/>
            </a:xfrm>
            <a:prstGeom prst="rect">
              <a:avLst/>
            </a:prstGeom>
            <a:noFill/>
            <a:ln>
              <a:noFill/>
            </a:ln>
          </p:spPr>
        </p:pic>
        <p:pic>
          <p:nvPicPr>
            <p:cNvPr id="181" name="Google Shape;181;p12"/>
            <p:cNvPicPr preferRelativeResize="0"/>
            <p:nvPr/>
          </p:nvPicPr>
          <p:blipFill>
            <a:blip r:embed="rId8">
              <a:alphaModFix/>
            </a:blip>
            <a:stretch>
              <a:fillRect/>
            </a:stretch>
          </p:blipFill>
          <p:spPr>
            <a:xfrm>
              <a:off x="-708911" y="3958677"/>
              <a:ext cx="2571772" cy="1716147"/>
            </a:xfrm>
            <a:prstGeom prst="rect">
              <a:avLst/>
            </a:prstGeom>
            <a:noFill/>
            <a:ln>
              <a:noFill/>
            </a:ln>
          </p:spPr>
        </p:pic>
        <p:pic>
          <p:nvPicPr>
            <p:cNvPr id="182" name="Google Shape;182;p12"/>
            <p:cNvPicPr preferRelativeResize="0"/>
            <p:nvPr/>
          </p:nvPicPr>
          <p:blipFill>
            <a:blip r:embed="rId9">
              <a:alphaModFix/>
            </a:blip>
            <a:stretch>
              <a:fillRect/>
            </a:stretch>
          </p:blipFill>
          <p:spPr>
            <a:xfrm>
              <a:off x="7475150" y="851976"/>
              <a:ext cx="2949544" cy="1966999"/>
            </a:xfrm>
            <a:prstGeom prst="rect">
              <a:avLst/>
            </a:prstGeom>
            <a:noFill/>
            <a:ln>
              <a:noFill/>
            </a:ln>
          </p:spPr>
        </p:pic>
        <p:pic>
          <p:nvPicPr>
            <p:cNvPr id="183" name="Google Shape;183;p12"/>
            <p:cNvPicPr preferRelativeResize="0"/>
            <p:nvPr/>
          </p:nvPicPr>
          <p:blipFill>
            <a:blip r:embed="rId10">
              <a:alphaModFix/>
            </a:blip>
            <a:stretch>
              <a:fillRect/>
            </a:stretch>
          </p:blipFill>
          <p:spPr>
            <a:xfrm>
              <a:off x="1261627" y="685799"/>
              <a:ext cx="356802" cy="238101"/>
            </a:xfrm>
            <a:prstGeom prst="rect">
              <a:avLst/>
            </a:prstGeom>
            <a:noFill/>
            <a:ln>
              <a:noFill/>
            </a:ln>
          </p:spPr>
        </p:pic>
        <p:pic>
          <p:nvPicPr>
            <p:cNvPr id="184" name="Google Shape;184;p12"/>
            <p:cNvPicPr preferRelativeResize="0"/>
            <p:nvPr/>
          </p:nvPicPr>
          <p:blipFill>
            <a:blip r:embed="rId10">
              <a:alphaModFix/>
            </a:blip>
            <a:stretch>
              <a:fillRect/>
            </a:stretch>
          </p:blipFill>
          <p:spPr>
            <a:xfrm flipH="1">
              <a:off x="97449" y="2098542"/>
              <a:ext cx="270876" cy="155801"/>
            </a:xfrm>
            <a:prstGeom prst="rect">
              <a:avLst/>
            </a:prstGeom>
            <a:noFill/>
            <a:ln>
              <a:noFill/>
            </a:ln>
          </p:spPr>
        </p:pic>
        <p:pic>
          <p:nvPicPr>
            <p:cNvPr id="185" name="Google Shape;185;p12"/>
            <p:cNvPicPr preferRelativeResize="0"/>
            <p:nvPr/>
          </p:nvPicPr>
          <p:blipFill>
            <a:blip r:embed="rId6">
              <a:alphaModFix/>
            </a:blip>
            <a:stretch>
              <a:fillRect/>
            </a:stretch>
          </p:blipFill>
          <p:spPr>
            <a:xfrm>
              <a:off x="907450" y="3987457"/>
              <a:ext cx="270873" cy="180635"/>
            </a:xfrm>
            <a:prstGeom prst="rect">
              <a:avLst/>
            </a:prstGeom>
            <a:noFill/>
            <a:ln>
              <a:noFill/>
            </a:ln>
          </p:spPr>
        </p:pic>
        <p:pic>
          <p:nvPicPr>
            <p:cNvPr id="186" name="Google Shape;186;p12"/>
            <p:cNvPicPr preferRelativeResize="0"/>
            <p:nvPr/>
          </p:nvPicPr>
          <p:blipFill>
            <a:blip r:embed="rId6">
              <a:alphaModFix/>
            </a:blip>
            <a:stretch>
              <a:fillRect/>
            </a:stretch>
          </p:blipFill>
          <p:spPr>
            <a:xfrm rot="-4357741">
              <a:off x="7870151" y="1905051"/>
              <a:ext cx="405723" cy="270550"/>
            </a:xfrm>
            <a:prstGeom prst="rect">
              <a:avLst/>
            </a:prstGeom>
            <a:noFill/>
            <a:ln>
              <a:noFill/>
            </a:ln>
          </p:spPr>
        </p:pic>
        <p:pic>
          <p:nvPicPr>
            <p:cNvPr id="187" name="Google Shape;187;p12"/>
            <p:cNvPicPr preferRelativeResize="0"/>
            <p:nvPr/>
          </p:nvPicPr>
          <p:blipFill>
            <a:blip r:embed="rId6">
              <a:alphaModFix/>
            </a:blip>
            <a:stretch>
              <a:fillRect/>
            </a:stretch>
          </p:blipFill>
          <p:spPr>
            <a:xfrm>
              <a:off x="8535000" y="553282"/>
              <a:ext cx="270873" cy="180635"/>
            </a:xfrm>
            <a:prstGeom prst="rect">
              <a:avLst/>
            </a:prstGeom>
            <a:noFill/>
            <a:ln>
              <a:noFill/>
            </a:ln>
          </p:spPr>
        </p:pic>
        <p:pic>
          <p:nvPicPr>
            <p:cNvPr id="188" name="Google Shape;188;p12"/>
            <p:cNvPicPr preferRelativeResize="0"/>
            <p:nvPr/>
          </p:nvPicPr>
          <p:blipFill>
            <a:blip r:embed="rId6">
              <a:alphaModFix/>
            </a:blip>
            <a:stretch>
              <a:fillRect/>
            </a:stretch>
          </p:blipFill>
          <p:spPr>
            <a:xfrm>
              <a:off x="700999" y="305625"/>
              <a:ext cx="153976" cy="102699"/>
            </a:xfrm>
            <a:prstGeom prst="rect">
              <a:avLst/>
            </a:prstGeom>
            <a:noFill/>
            <a:ln>
              <a:noFill/>
            </a:ln>
          </p:spPr>
        </p:pic>
        <p:pic>
          <p:nvPicPr>
            <p:cNvPr id="189" name="Google Shape;189;p12"/>
            <p:cNvPicPr preferRelativeResize="0"/>
            <p:nvPr/>
          </p:nvPicPr>
          <p:blipFill>
            <a:blip r:embed="rId6">
              <a:alphaModFix/>
            </a:blip>
            <a:stretch>
              <a:fillRect/>
            </a:stretch>
          </p:blipFill>
          <p:spPr>
            <a:xfrm>
              <a:off x="8651899" y="4354025"/>
              <a:ext cx="153976" cy="102699"/>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91"/>
        <p:cNvGrpSpPr/>
        <p:nvPr/>
      </p:nvGrpSpPr>
      <p:grpSpPr>
        <a:xfrm>
          <a:off x="0" y="0"/>
          <a:ext cx="0" cy="0"/>
          <a:chOff x="0" y="0"/>
          <a:chExt cx="0" cy="0"/>
        </a:xfrm>
      </p:grpSpPr>
      <p:sp>
        <p:nvSpPr>
          <p:cNvPr id="192" name="Google Shape;192;p14"/>
          <p:cNvSpPr txBox="1">
            <a:spLocks noGrp="1"/>
          </p:cNvSpPr>
          <p:nvPr>
            <p:ph type="title"/>
          </p:nvPr>
        </p:nvSpPr>
        <p:spPr>
          <a:xfrm>
            <a:off x="1544106" y="1149600"/>
            <a:ext cx="28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3" name="Google Shape;193;p14"/>
          <p:cNvSpPr txBox="1">
            <a:spLocks noGrp="1"/>
          </p:cNvSpPr>
          <p:nvPr>
            <p:ph type="title" idx="2" hasCustomPrompt="1"/>
          </p:nvPr>
        </p:nvSpPr>
        <p:spPr>
          <a:xfrm>
            <a:off x="872894" y="1149600"/>
            <a:ext cx="66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4"/>
          <p:cNvSpPr txBox="1">
            <a:spLocks noGrp="1"/>
          </p:cNvSpPr>
          <p:nvPr>
            <p:ph type="subTitle" idx="1"/>
          </p:nvPr>
        </p:nvSpPr>
        <p:spPr>
          <a:xfrm>
            <a:off x="1544106" y="1677300"/>
            <a:ext cx="280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5" name="Google Shape;195;p14"/>
          <p:cNvSpPr txBox="1">
            <a:spLocks noGrp="1"/>
          </p:cNvSpPr>
          <p:nvPr>
            <p:ph type="title" idx="3"/>
          </p:nvPr>
        </p:nvSpPr>
        <p:spPr>
          <a:xfrm>
            <a:off x="1544106" y="2394894"/>
            <a:ext cx="28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6" name="Google Shape;196;p14"/>
          <p:cNvSpPr txBox="1">
            <a:spLocks noGrp="1"/>
          </p:cNvSpPr>
          <p:nvPr>
            <p:ph type="title" idx="4" hasCustomPrompt="1"/>
          </p:nvPr>
        </p:nvSpPr>
        <p:spPr>
          <a:xfrm>
            <a:off x="872894" y="2394894"/>
            <a:ext cx="66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4"/>
          <p:cNvSpPr txBox="1">
            <a:spLocks noGrp="1"/>
          </p:cNvSpPr>
          <p:nvPr>
            <p:ph type="subTitle" idx="5"/>
          </p:nvPr>
        </p:nvSpPr>
        <p:spPr>
          <a:xfrm>
            <a:off x="1544106" y="2922963"/>
            <a:ext cx="280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14"/>
          <p:cNvSpPr txBox="1">
            <a:spLocks noGrp="1"/>
          </p:cNvSpPr>
          <p:nvPr>
            <p:ph type="title" idx="6"/>
          </p:nvPr>
        </p:nvSpPr>
        <p:spPr>
          <a:xfrm>
            <a:off x="5466706" y="1149600"/>
            <a:ext cx="28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9" name="Google Shape;199;p14"/>
          <p:cNvSpPr txBox="1">
            <a:spLocks noGrp="1"/>
          </p:cNvSpPr>
          <p:nvPr>
            <p:ph type="title" idx="7" hasCustomPrompt="1"/>
          </p:nvPr>
        </p:nvSpPr>
        <p:spPr>
          <a:xfrm>
            <a:off x="872894" y="3596000"/>
            <a:ext cx="66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0" name="Google Shape;200;p14"/>
          <p:cNvSpPr txBox="1">
            <a:spLocks noGrp="1"/>
          </p:cNvSpPr>
          <p:nvPr>
            <p:ph type="subTitle" idx="8"/>
          </p:nvPr>
        </p:nvSpPr>
        <p:spPr>
          <a:xfrm>
            <a:off x="5466706" y="1677300"/>
            <a:ext cx="280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1" name="Google Shape;201;p14"/>
          <p:cNvSpPr txBox="1">
            <a:spLocks noGrp="1"/>
          </p:cNvSpPr>
          <p:nvPr>
            <p:ph type="title" idx="9"/>
          </p:nvPr>
        </p:nvSpPr>
        <p:spPr>
          <a:xfrm>
            <a:off x="1544106" y="3596000"/>
            <a:ext cx="28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2" name="Google Shape;202;p14"/>
          <p:cNvSpPr txBox="1">
            <a:spLocks noGrp="1"/>
          </p:cNvSpPr>
          <p:nvPr>
            <p:ph type="title" idx="13" hasCustomPrompt="1"/>
          </p:nvPr>
        </p:nvSpPr>
        <p:spPr>
          <a:xfrm>
            <a:off x="4800406" y="1149600"/>
            <a:ext cx="66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4"/>
          <p:cNvSpPr txBox="1">
            <a:spLocks noGrp="1"/>
          </p:cNvSpPr>
          <p:nvPr>
            <p:ph type="subTitle" idx="14"/>
          </p:nvPr>
        </p:nvSpPr>
        <p:spPr>
          <a:xfrm>
            <a:off x="1544106" y="4123700"/>
            <a:ext cx="280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4"/>
          <p:cNvSpPr txBox="1">
            <a:spLocks noGrp="1"/>
          </p:cNvSpPr>
          <p:nvPr>
            <p:ph type="title" idx="15"/>
          </p:nvPr>
        </p:nvSpPr>
        <p:spPr>
          <a:xfrm>
            <a:off x="5466706" y="2394900"/>
            <a:ext cx="28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5" name="Google Shape;205;p14"/>
          <p:cNvSpPr txBox="1">
            <a:spLocks noGrp="1"/>
          </p:cNvSpPr>
          <p:nvPr>
            <p:ph type="title" idx="16" hasCustomPrompt="1"/>
          </p:nvPr>
        </p:nvSpPr>
        <p:spPr>
          <a:xfrm>
            <a:off x="4800406" y="2394900"/>
            <a:ext cx="66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6" name="Google Shape;206;p14"/>
          <p:cNvSpPr txBox="1">
            <a:spLocks noGrp="1"/>
          </p:cNvSpPr>
          <p:nvPr>
            <p:ph type="subTitle" idx="17"/>
          </p:nvPr>
        </p:nvSpPr>
        <p:spPr>
          <a:xfrm>
            <a:off x="5466706" y="2922600"/>
            <a:ext cx="280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 name="Google Shape;207;p14"/>
          <p:cNvSpPr txBox="1">
            <a:spLocks noGrp="1"/>
          </p:cNvSpPr>
          <p:nvPr>
            <p:ph type="title" idx="18"/>
          </p:nvPr>
        </p:nvSpPr>
        <p:spPr>
          <a:xfrm>
            <a:off x="5466706" y="3596000"/>
            <a:ext cx="2804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8" name="Google Shape;208;p14"/>
          <p:cNvSpPr txBox="1">
            <a:spLocks noGrp="1"/>
          </p:cNvSpPr>
          <p:nvPr>
            <p:ph type="title" idx="19" hasCustomPrompt="1"/>
          </p:nvPr>
        </p:nvSpPr>
        <p:spPr>
          <a:xfrm>
            <a:off x="4800406" y="3596000"/>
            <a:ext cx="666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4"/>
          <p:cNvSpPr txBox="1">
            <a:spLocks noGrp="1"/>
          </p:cNvSpPr>
          <p:nvPr>
            <p:ph type="subTitle" idx="20"/>
          </p:nvPr>
        </p:nvSpPr>
        <p:spPr>
          <a:xfrm>
            <a:off x="5466706" y="4123700"/>
            <a:ext cx="280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0" name="Google Shape;210;p14"/>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1" name="Google Shape;211;p14"/>
          <p:cNvGrpSpPr/>
          <p:nvPr/>
        </p:nvGrpSpPr>
        <p:grpSpPr>
          <a:xfrm>
            <a:off x="-1583648" y="-1617074"/>
            <a:ext cx="11641996" cy="8006799"/>
            <a:chOff x="-1583648" y="-1617074"/>
            <a:chExt cx="11641996" cy="8006799"/>
          </a:xfrm>
        </p:grpSpPr>
        <p:pic>
          <p:nvPicPr>
            <p:cNvPr id="212" name="Google Shape;212;p14"/>
            <p:cNvPicPr preferRelativeResize="0"/>
            <p:nvPr/>
          </p:nvPicPr>
          <p:blipFill>
            <a:blip r:embed="rId2">
              <a:alphaModFix/>
            </a:blip>
            <a:stretch>
              <a:fillRect/>
            </a:stretch>
          </p:blipFill>
          <p:spPr>
            <a:xfrm rot="-1473054">
              <a:off x="6898679" y="3920570"/>
              <a:ext cx="2889688" cy="1928313"/>
            </a:xfrm>
            <a:prstGeom prst="rect">
              <a:avLst/>
            </a:prstGeom>
            <a:noFill/>
            <a:ln>
              <a:noFill/>
            </a:ln>
          </p:spPr>
        </p:pic>
        <p:pic>
          <p:nvPicPr>
            <p:cNvPr id="213" name="Google Shape;213;p14"/>
            <p:cNvPicPr preferRelativeResize="0"/>
            <p:nvPr/>
          </p:nvPicPr>
          <p:blipFill>
            <a:blip r:embed="rId3">
              <a:alphaModFix/>
            </a:blip>
            <a:stretch>
              <a:fillRect/>
            </a:stretch>
          </p:blipFill>
          <p:spPr>
            <a:xfrm rot="8100000">
              <a:off x="-1273560" y="-730532"/>
              <a:ext cx="3465374" cy="2312466"/>
            </a:xfrm>
            <a:prstGeom prst="rect">
              <a:avLst/>
            </a:prstGeom>
            <a:noFill/>
            <a:ln>
              <a:noFill/>
            </a:ln>
          </p:spPr>
        </p:pic>
        <p:pic>
          <p:nvPicPr>
            <p:cNvPr id="214" name="Google Shape;214;p14"/>
            <p:cNvPicPr preferRelativeResize="0"/>
            <p:nvPr/>
          </p:nvPicPr>
          <p:blipFill>
            <a:blip r:embed="rId4">
              <a:alphaModFix/>
            </a:blip>
            <a:stretch>
              <a:fillRect/>
            </a:stretch>
          </p:blipFill>
          <p:spPr>
            <a:xfrm>
              <a:off x="8244350" y="4495225"/>
              <a:ext cx="779474" cy="519800"/>
            </a:xfrm>
            <a:prstGeom prst="rect">
              <a:avLst/>
            </a:prstGeom>
            <a:noFill/>
            <a:ln>
              <a:noFill/>
            </a:ln>
          </p:spPr>
        </p:pic>
        <p:pic>
          <p:nvPicPr>
            <p:cNvPr id="215" name="Google Shape;215;p14"/>
            <p:cNvPicPr preferRelativeResize="0"/>
            <p:nvPr/>
          </p:nvPicPr>
          <p:blipFill>
            <a:blip r:embed="rId5">
              <a:alphaModFix/>
            </a:blip>
            <a:stretch>
              <a:fillRect/>
            </a:stretch>
          </p:blipFill>
          <p:spPr>
            <a:xfrm rot="2976389">
              <a:off x="-1353837" y="114449"/>
              <a:ext cx="2419370" cy="1614450"/>
            </a:xfrm>
            <a:prstGeom prst="rect">
              <a:avLst/>
            </a:prstGeom>
            <a:noFill/>
            <a:ln>
              <a:noFill/>
            </a:ln>
          </p:spPr>
        </p:pic>
        <p:pic>
          <p:nvPicPr>
            <p:cNvPr id="216" name="Google Shape;216;p14"/>
            <p:cNvPicPr preferRelativeResize="0"/>
            <p:nvPr/>
          </p:nvPicPr>
          <p:blipFill>
            <a:blip r:embed="rId6">
              <a:alphaModFix/>
            </a:blip>
            <a:stretch>
              <a:fillRect/>
            </a:stretch>
          </p:blipFill>
          <p:spPr>
            <a:xfrm flipH="1">
              <a:off x="97449" y="2098542"/>
              <a:ext cx="270876" cy="155801"/>
            </a:xfrm>
            <a:prstGeom prst="rect">
              <a:avLst/>
            </a:prstGeom>
            <a:noFill/>
            <a:ln>
              <a:noFill/>
            </a:ln>
          </p:spPr>
        </p:pic>
        <p:pic>
          <p:nvPicPr>
            <p:cNvPr id="217" name="Google Shape;217;p14"/>
            <p:cNvPicPr preferRelativeResize="0"/>
            <p:nvPr/>
          </p:nvPicPr>
          <p:blipFill>
            <a:blip r:embed="rId4">
              <a:alphaModFix/>
            </a:blip>
            <a:stretch>
              <a:fillRect/>
            </a:stretch>
          </p:blipFill>
          <p:spPr>
            <a:xfrm>
              <a:off x="796174" y="169675"/>
              <a:ext cx="153976" cy="102699"/>
            </a:xfrm>
            <a:prstGeom prst="rect">
              <a:avLst/>
            </a:prstGeom>
            <a:noFill/>
            <a:ln>
              <a:noFill/>
            </a:ln>
          </p:spPr>
        </p:pic>
        <p:pic>
          <p:nvPicPr>
            <p:cNvPr id="218" name="Google Shape;218;p14"/>
            <p:cNvPicPr preferRelativeResize="0"/>
            <p:nvPr/>
          </p:nvPicPr>
          <p:blipFill>
            <a:blip r:embed="rId4">
              <a:alphaModFix/>
            </a:blip>
            <a:stretch>
              <a:fillRect/>
            </a:stretch>
          </p:blipFill>
          <p:spPr>
            <a:xfrm>
              <a:off x="8896599" y="4267925"/>
              <a:ext cx="153976" cy="102699"/>
            </a:xfrm>
            <a:prstGeom prst="rect">
              <a:avLst/>
            </a:prstGeom>
            <a:noFill/>
            <a:ln>
              <a:noFill/>
            </a:ln>
          </p:spPr>
        </p:pic>
        <p:pic>
          <p:nvPicPr>
            <p:cNvPr id="219" name="Google Shape;219;p14"/>
            <p:cNvPicPr preferRelativeResize="0"/>
            <p:nvPr/>
          </p:nvPicPr>
          <p:blipFill>
            <a:blip r:embed="rId7">
              <a:alphaModFix/>
            </a:blip>
            <a:stretch>
              <a:fillRect/>
            </a:stretch>
          </p:blipFill>
          <p:spPr>
            <a:xfrm>
              <a:off x="6501825" y="4422726"/>
              <a:ext cx="2949544" cy="196699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20"/>
        <p:cNvGrpSpPr/>
        <p:nvPr/>
      </p:nvGrpSpPr>
      <p:grpSpPr>
        <a:xfrm>
          <a:off x="0" y="0"/>
          <a:ext cx="0" cy="0"/>
          <a:chOff x="0" y="0"/>
          <a:chExt cx="0" cy="0"/>
        </a:xfrm>
      </p:grpSpPr>
      <p:sp>
        <p:nvSpPr>
          <p:cNvPr id="221" name="Google Shape;221;p15"/>
          <p:cNvSpPr txBox="1">
            <a:spLocks noGrp="1"/>
          </p:cNvSpPr>
          <p:nvPr>
            <p:ph type="title"/>
          </p:nvPr>
        </p:nvSpPr>
        <p:spPr>
          <a:xfrm>
            <a:off x="2290025" y="320236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2" name="Google Shape;222;p15"/>
          <p:cNvSpPr txBox="1">
            <a:spLocks noGrp="1"/>
          </p:cNvSpPr>
          <p:nvPr>
            <p:ph type="subTitle" idx="1"/>
          </p:nvPr>
        </p:nvSpPr>
        <p:spPr>
          <a:xfrm>
            <a:off x="1458100" y="1409238"/>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23" name="Google Shape;223;p15"/>
          <p:cNvGrpSpPr/>
          <p:nvPr/>
        </p:nvGrpSpPr>
        <p:grpSpPr>
          <a:xfrm flipH="1">
            <a:off x="-1237198" y="-1466680"/>
            <a:ext cx="11890491" cy="7825052"/>
            <a:chOff x="-1465798" y="-1530974"/>
            <a:chExt cx="11890491" cy="7825052"/>
          </a:xfrm>
        </p:grpSpPr>
        <p:pic>
          <p:nvPicPr>
            <p:cNvPr id="224" name="Google Shape;224;p15"/>
            <p:cNvPicPr preferRelativeResize="0"/>
            <p:nvPr/>
          </p:nvPicPr>
          <p:blipFill>
            <a:blip r:embed="rId2">
              <a:alphaModFix/>
            </a:blip>
            <a:stretch>
              <a:fillRect/>
            </a:stretch>
          </p:blipFill>
          <p:spPr>
            <a:xfrm rot="-5400000">
              <a:off x="-710249" y="2873725"/>
              <a:ext cx="3315273" cy="2210876"/>
            </a:xfrm>
            <a:prstGeom prst="rect">
              <a:avLst/>
            </a:prstGeom>
            <a:noFill/>
            <a:ln>
              <a:noFill/>
            </a:ln>
          </p:spPr>
        </p:pic>
        <p:pic>
          <p:nvPicPr>
            <p:cNvPr id="225" name="Google Shape;225;p15"/>
            <p:cNvPicPr preferRelativeResize="0"/>
            <p:nvPr/>
          </p:nvPicPr>
          <p:blipFill>
            <a:blip r:embed="rId3">
              <a:alphaModFix/>
            </a:blip>
            <a:stretch>
              <a:fillRect/>
            </a:stretch>
          </p:blipFill>
          <p:spPr>
            <a:xfrm rot="-5640743">
              <a:off x="6387707" y="-785010"/>
              <a:ext cx="3718665" cy="2479900"/>
            </a:xfrm>
            <a:prstGeom prst="rect">
              <a:avLst/>
            </a:prstGeom>
            <a:noFill/>
            <a:ln>
              <a:noFill/>
            </a:ln>
          </p:spPr>
        </p:pic>
        <p:pic>
          <p:nvPicPr>
            <p:cNvPr id="226" name="Google Shape;226;p15"/>
            <p:cNvPicPr preferRelativeResize="0"/>
            <p:nvPr/>
          </p:nvPicPr>
          <p:blipFill>
            <a:blip r:embed="rId4">
              <a:alphaModFix/>
            </a:blip>
            <a:stretch>
              <a:fillRect/>
            </a:stretch>
          </p:blipFill>
          <p:spPr>
            <a:xfrm rot="-1473054">
              <a:off x="6862429" y="3852595"/>
              <a:ext cx="2889688" cy="1928313"/>
            </a:xfrm>
            <a:prstGeom prst="rect">
              <a:avLst/>
            </a:prstGeom>
            <a:noFill/>
            <a:ln>
              <a:noFill/>
            </a:ln>
          </p:spPr>
        </p:pic>
        <p:pic>
          <p:nvPicPr>
            <p:cNvPr id="227" name="Google Shape;227;p15"/>
            <p:cNvPicPr preferRelativeResize="0"/>
            <p:nvPr/>
          </p:nvPicPr>
          <p:blipFill>
            <a:blip r:embed="rId5">
              <a:alphaModFix/>
            </a:blip>
            <a:stretch>
              <a:fillRect/>
            </a:stretch>
          </p:blipFill>
          <p:spPr>
            <a:xfrm rot="8100000">
              <a:off x="-1155710" y="-644432"/>
              <a:ext cx="3465374" cy="2312466"/>
            </a:xfrm>
            <a:prstGeom prst="rect">
              <a:avLst/>
            </a:prstGeom>
            <a:noFill/>
            <a:ln>
              <a:noFill/>
            </a:ln>
          </p:spPr>
        </p:pic>
        <p:pic>
          <p:nvPicPr>
            <p:cNvPr id="228" name="Google Shape;228;p15"/>
            <p:cNvPicPr preferRelativeResize="0"/>
            <p:nvPr/>
          </p:nvPicPr>
          <p:blipFill>
            <a:blip r:embed="rId6">
              <a:alphaModFix/>
            </a:blip>
            <a:stretch>
              <a:fillRect/>
            </a:stretch>
          </p:blipFill>
          <p:spPr>
            <a:xfrm>
              <a:off x="7587275" y="4014875"/>
              <a:ext cx="779474" cy="519800"/>
            </a:xfrm>
            <a:prstGeom prst="rect">
              <a:avLst/>
            </a:prstGeom>
            <a:noFill/>
            <a:ln>
              <a:noFill/>
            </a:ln>
          </p:spPr>
        </p:pic>
        <p:pic>
          <p:nvPicPr>
            <p:cNvPr id="229" name="Google Shape;229;p15"/>
            <p:cNvPicPr preferRelativeResize="0"/>
            <p:nvPr/>
          </p:nvPicPr>
          <p:blipFill>
            <a:blip r:embed="rId7">
              <a:alphaModFix/>
            </a:blip>
            <a:stretch>
              <a:fillRect/>
            </a:stretch>
          </p:blipFill>
          <p:spPr>
            <a:xfrm rot="2976389">
              <a:off x="-713387" y="302924"/>
              <a:ext cx="2419370" cy="1614450"/>
            </a:xfrm>
            <a:prstGeom prst="rect">
              <a:avLst/>
            </a:prstGeom>
            <a:noFill/>
            <a:ln>
              <a:noFill/>
            </a:ln>
          </p:spPr>
        </p:pic>
        <p:pic>
          <p:nvPicPr>
            <p:cNvPr id="230" name="Google Shape;230;p15"/>
            <p:cNvPicPr preferRelativeResize="0"/>
            <p:nvPr/>
          </p:nvPicPr>
          <p:blipFill>
            <a:blip r:embed="rId8">
              <a:alphaModFix/>
            </a:blip>
            <a:stretch>
              <a:fillRect/>
            </a:stretch>
          </p:blipFill>
          <p:spPr>
            <a:xfrm>
              <a:off x="-708911" y="3958677"/>
              <a:ext cx="2571772" cy="1716147"/>
            </a:xfrm>
            <a:prstGeom prst="rect">
              <a:avLst/>
            </a:prstGeom>
            <a:noFill/>
            <a:ln>
              <a:noFill/>
            </a:ln>
          </p:spPr>
        </p:pic>
        <p:pic>
          <p:nvPicPr>
            <p:cNvPr id="231" name="Google Shape;231;p15"/>
            <p:cNvPicPr preferRelativeResize="0"/>
            <p:nvPr/>
          </p:nvPicPr>
          <p:blipFill>
            <a:blip r:embed="rId9">
              <a:alphaModFix/>
            </a:blip>
            <a:stretch>
              <a:fillRect/>
            </a:stretch>
          </p:blipFill>
          <p:spPr>
            <a:xfrm>
              <a:off x="7475150" y="851976"/>
              <a:ext cx="2949544" cy="1966999"/>
            </a:xfrm>
            <a:prstGeom prst="rect">
              <a:avLst/>
            </a:prstGeom>
            <a:noFill/>
            <a:ln>
              <a:noFill/>
            </a:ln>
          </p:spPr>
        </p:pic>
        <p:pic>
          <p:nvPicPr>
            <p:cNvPr id="232" name="Google Shape;232;p15"/>
            <p:cNvPicPr preferRelativeResize="0"/>
            <p:nvPr/>
          </p:nvPicPr>
          <p:blipFill>
            <a:blip r:embed="rId10">
              <a:alphaModFix/>
            </a:blip>
            <a:stretch>
              <a:fillRect/>
            </a:stretch>
          </p:blipFill>
          <p:spPr>
            <a:xfrm>
              <a:off x="1261627" y="685799"/>
              <a:ext cx="356802" cy="238101"/>
            </a:xfrm>
            <a:prstGeom prst="rect">
              <a:avLst/>
            </a:prstGeom>
            <a:noFill/>
            <a:ln>
              <a:noFill/>
            </a:ln>
          </p:spPr>
        </p:pic>
        <p:pic>
          <p:nvPicPr>
            <p:cNvPr id="233" name="Google Shape;233;p15"/>
            <p:cNvPicPr preferRelativeResize="0"/>
            <p:nvPr/>
          </p:nvPicPr>
          <p:blipFill>
            <a:blip r:embed="rId10">
              <a:alphaModFix/>
            </a:blip>
            <a:stretch>
              <a:fillRect/>
            </a:stretch>
          </p:blipFill>
          <p:spPr>
            <a:xfrm flipH="1">
              <a:off x="97449" y="2098542"/>
              <a:ext cx="270876" cy="155801"/>
            </a:xfrm>
            <a:prstGeom prst="rect">
              <a:avLst/>
            </a:prstGeom>
            <a:noFill/>
            <a:ln>
              <a:noFill/>
            </a:ln>
          </p:spPr>
        </p:pic>
        <p:pic>
          <p:nvPicPr>
            <p:cNvPr id="234" name="Google Shape;234;p15"/>
            <p:cNvPicPr preferRelativeResize="0"/>
            <p:nvPr/>
          </p:nvPicPr>
          <p:blipFill>
            <a:blip r:embed="rId6">
              <a:alphaModFix/>
            </a:blip>
            <a:stretch>
              <a:fillRect/>
            </a:stretch>
          </p:blipFill>
          <p:spPr>
            <a:xfrm>
              <a:off x="907450" y="3987457"/>
              <a:ext cx="270873" cy="180635"/>
            </a:xfrm>
            <a:prstGeom prst="rect">
              <a:avLst/>
            </a:prstGeom>
            <a:noFill/>
            <a:ln>
              <a:noFill/>
            </a:ln>
          </p:spPr>
        </p:pic>
        <p:pic>
          <p:nvPicPr>
            <p:cNvPr id="235" name="Google Shape;235;p15"/>
            <p:cNvPicPr preferRelativeResize="0"/>
            <p:nvPr/>
          </p:nvPicPr>
          <p:blipFill>
            <a:blip r:embed="rId6">
              <a:alphaModFix/>
            </a:blip>
            <a:stretch>
              <a:fillRect/>
            </a:stretch>
          </p:blipFill>
          <p:spPr>
            <a:xfrm rot="-4357741">
              <a:off x="7870151" y="1905051"/>
              <a:ext cx="405723" cy="270550"/>
            </a:xfrm>
            <a:prstGeom prst="rect">
              <a:avLst/>
            </a:prstGeom>
            <a:noFill/>
            <a:ln>
              <a:noFill/>
            </a:ln>
          </p:spPr>
        </p:pic>
        <p:pic>
          <p:nvPicPr>
            <p:cNvPr id="236" name="Google Shape;236;p15"/>
            <p:cNvPicPr preferRelativeResize="0"/>
            <p:nvPr/>
          </p:nvPicPr>
          <p:blipFill>
            <a:blip r:embed="rId6">
              <a:alphaModFix/>
            </a:blip>
            <a:stretch>
              <a:fillRect/>
            </a:stretch>
          </p:blipFill>
          <p:spPr>
            <a:xfrm>
              <a:off x="8535000" y="553282"/>
              <a:ext cx="270873" cy="180635"/>
            </a:xfrm>
            <a:prstGeom prst="rect">
              <a:avLst/>
            </a:prstGeom>
            <a:noFill/>
            <a:ln>
              <a:noFill/>
            </a:ln>
          </p:spPr>
        </p:pic>
        <p:pic>
          <p:nvPicPr>
            <p:cNvPr id="237" name="Google Shape;237;p15"/>
            <p:cNvPicPr preferRelativeResize="0"/>
            <p:nvPr/>
          </p:nvPicPr>
          <p:blipFill>
            <a:blip r:embed="rId6">
              <a:alphaModFix/>
            </a:blip>
            <a:stretch>
              <a:fillRect/>
            </a:stretch>
          </p:blipFill>
          <p:spPr>
            <a:xfrm>
              <a:off x="700999" y="305625"/>
              <a:ext cx="153976" cy="102699"/>
            </a:xfrm>
            <a:prstGeom prst="rect">
              <a:avLst/>
            </a:prstGeom>
            <a:noFill/>
            <a:ln>
              <a:noFill/>
            </a:ln>
          </p:spPr>
        </p:pic>
        <p:pic>
          <p:nvPicPr>
            <p:cNvPr id="238" name="Google Shape;238;p15"/>
            <p:cNvPicPr preferRelativeResize="0"/>
            <p:nvPr/>
          </p:nvPicPr>
          <p:blipFill>
            <a:blip r:embed="rId6">
              <a:alphaModFix/>
            </a:blip>
            <a:stretch>
              <a:fillRect/>
            </a:stretch>
          </p:blipFill>
          <p:spPr>
            <a:xfrm>
              <a:off x="8651899" y="4354025"/>
              <a:ext cx="153976" cy="102699"/>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39"/>
        <p:cNvGrpSpPr/>
        <p:nvPr/>
      </p:nvGrpSpPr>
      <p:grpSpPr>
        <a:xfrm>
          <a:off x="0" y="0"/>
          <a:ext cx="0" cy="0"/>
          <a:chOff x="0" y="0"/>
          <a:chExt cx="0" cy="0"/>
        </a:xfrm>
      </p:grpSpPr>
      <p:sp>
        <p:nvSpPr>
          <p:cNvPr id="240" name="Google Shape;240;p16"/>
          <p:cNvSpPr txBox="1">
            <a:spLocks noGrp="1"/>
          </p:cNvSpPr>
          <p:nvPr>
            <p:ph type="subTitle" idx="1"/>
          </p:nvPr>
        </p:nvSpPr>
        <p:spPr>
          <a:xfrm>
            <a:off x="715100" y="2787150"/>
            <a:ext cx="2907600" cy="119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16"/>
          <p:cNvSpPr txBox="1">
            <a:spLocks noGrp="1"/>
          </p:cNvSpPr>
          <p:nvPr>
            <p:ph type="title"/>
          </p:nvPr>
        </p:nvSpPr>
        <p:spPr>
          <a:xfrm>
            <a:off x="715100" y="1162350"/>
            <a:ext cx="4405200" cy="162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2" name="Google Shape;242;p16"/>
          <p:cNvGrpSpPr/>
          <p:nvPr/>
        </p:nvGrpSpPr>
        <p:grpSpPr>
          <a:xfrm>
            <a:off x="-1583648" y="-1617074"/>
            <a:ext cx="4085550" cy="4085550"/>
            <a:chOff x="-1583648" y="-1617074"/>
            <a:chExt cx="4085550" cy="4085550"/>
          </a:xfrm>
        </p:grpSpPr>
        <p:pic>
          <p:nvPicPr>
            <p:cNvPr id="243" name="Google Shape;243;p16"/>
            <p:cNvPicPr preferRelativeResize="0"/>
            <p:nvPr/>
          </p:nvPicPr>
          <p:blipFill>
            <a:blip r:embed="rId2">
              <a:alphaModFix/>
            </a:blip>
            <a:stretch>
              <a:fillRect/>
            </a:stretch>
          </p:blipFill>
          <p:spPr>
            <a:xfrm rot="8100000">
              <a:off x="-1273560" y="-730532"/>
              <a:ext cx="3465374" cy="2312466"/>
            </a:xfrm>
            <a:prstGeom prst="rect">
              <a:avLst/>
            </a:prstGeom>
            <a:noFill/>
            <a:ln>
              <a:noFill/>
            </a:ln>
          </p:spPr>
        </p:pic>
        <p:pic>
          <p:nvPicPr>
            <p:cNvPr id="244" name="Google Shape;244;p16"/>
            <p:cNvPicPr preferRelativeResize="0"/>
            <p:nvPr/>
          </p:nvPicPr>
          <p:blipFill>
            <a:blip r:embed="rId3">
              <a:alphaModFix/>
            </a:blip>
            <a:stretch>
              <a:fillRect/>
            </a:stretch>
          </p:blipFill>
          <p:spPr>
            <a:xfrm rot="2976389">
              <a:off x="-1353837" y="114449"/>
              <a:ext cx="2419370" cy="1614450"/>
            </a:xfrm>
            <a:prstGeom prst="rect">
              <a:avLst/>
            </a:prstGeom>
            <a:noFill/>
            <a:ln>
              <a:noFill/>
            </a:ln>
          </p:spPr>
        </p:pic>
        <p:pic>
          <p:nvPicPr>
            <p:cNvPr id="245" name="Google Shape;245;p16"/>
            <p:cNvPicPr preferRelativeResize="0"/>
            <p:nvPr/>
          </p:nvPicPr>
          <p:blipFill>
            <a:blip r:embed="rId4">
              <a:alphaModFix/>
            </a:blip>
            <a:stretch>
              <a:fillRect/>
            </a:stretch>
          </p:blipFill>
          <p:spPr>
            <a:xfrm flipH="1">
              <a:off x="97449" y="2098542"/>
              <a:ext cx="270876" cy="155801"/>
            </a:xfrm>
            <a:prstGeom prst="rect">
              <a:avLst/>
            </a:prstGeom>
            <a:noFill/>
            <a:ln>
              <a:noFill/>
            </a:ln>
          </p:spPr>
        </p:pic>
        <p:pic>
          <p:nvPicPr>
            <p:cNvPr id="246" name="Google Shape;246;p16"/>
            <p:cNvPicPr preferRelativeResize="0"/>
            <p:nvPr/>
          </p:nvPicPr>
          <p:blipFill>
            <a:blip r:embed="rId5">
              <a:alphaModFix/>
            </a:blip>
            <a:stretch>
              <a:fillRect/>
            </a:stretch>
          </p:blipFill>
          <p:spPr>
            <a:xfrm>
              <a:off x="796174" y="169675"/>
              <a:ext cx="153976" cy="102699"/>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47"/>
        <p:cNvGrpSpPr/>
        <p:nvPr/>
      </p:nvGrpSpPr>
      <p:grpSpPr>
        <a:xfrm>
          <a:off x="0" y="0"/>
          <a:ext cx="0" cy="0"/>
          <a:chOff x="0" y="0"/>
          <a:chExt cx="0" cy="0"/>
        </a:xfrm>
      </p:grpSpPr>
      <p:sp>
        <p:nvSpPr>
          <p:cNvPr id="248" name="Google Shape;248;p17"/>
          <p:cNvSpPr txBox="1">
            <a:spLocks noGrp="1"/>
          </p:cNvSpPr>
          <p:nvPr>
            <p:ph type="subTitle" idx="1"/>
          </p:nvPr>
        </p:nvSpPr>
        <p:spPr>
          <a:xfrm>
            <a:off x="715100" y="2351400"/>
            <a:ext cx="2907600" cy="119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17"/>
          <p:cNvSpPr txBox="1">
            <a:spLocks noGrp="1"/>
          </p:cNvSpPr>
          <p:nvPr>
            <p:ph type="title"/>
          </p:nvPr>
        </p:nvSpPr>
        <p:spPr>
          <a:xfrm>
            <a:off x="715100" y="1460375"/>
            <a:ext cx="3785400" cy="891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0" name="Google Shape;250;p17"/>
          <p:cNvGrpSpPr/>
          <p:nvPr/>
        </p:nvGrpSpPr>
        <p:grpSpPr>
          <a:xfrm>
            <a:off x="-1583648" y="-1617074"/>
            <a:ext cx="11641996" cy="8006799"/>
            <a:chOff x="-1583648" y="-1617074"/>
            <a:chExt cx="11641996" cy="8006799"/>
          </a:xfrm>
        </p:grpSpPr>
        <p:pic>
          <p:nvPicPr>
            <p:cNvPr id="251" name="Google Shape;251;p17"/>
            <p:cNvPicPr preferRelativeResize="0"/>
            <p:nvPr/>
          </p:nvPicPr>
          <p:blipFill>
            <a:blip r:embed="rId2">
              <a:alphaModFix/>
            </a:blip>
            <a:stretch>
              <a:fillRect/>
            </a:stretch>
          </p:blipFill>
          <p:spPr>
            <a:xfrm rot="-1473054">
              <a:off x="6898679" y="3920570"/>
              <a:ext cx="2889688" cy="1928313"/>
            </a:xfrm>
            <a:prstGeom prst="rect">
              <a:avLst/>
            </a:prstGeom>
            <a:noFill/>
            <a:ln>
              <a:noFill/>
            </a:ln>
          </p:spPr>
        </p:pic>
        <p:pic>
          <p:nvPicPr>
            <p:cNvPr id="252" name="Google Shape;252;p17"/>
            <p:cNvPicPr preferRelativeResize="0"/>
            <p:nvPr/>
          </p:nvPicPr>
          <p:blipFill>
            <a:blip r:embed="rId3">
              <a:alphaModFix/>
            </a:blip>
            <a:stretch>
              <a:fillRect/>
            </a:stretch>
          </p:blipFill>
          <p:spPr>
            <a:xfrm rot="8100000">
              <a:off x="-1273560" y="-730532"/>
              <a:ext cx="3465374" cy="2312466"/>
            </a:xfrm>
            <a:prstGeom prst="rect">
              <a:avLst/>
            </a:prstGeom>
            <a:noFill/>
            <a:ln>
              <a:noFill/>
            </a:ln>
          </p:spPr>
        </p:pic>
        <p:pic>
          <p:nvPicPr>
            <p:cNvPr id="253" name="Google Shape;253;p17"/>
            <p:cNvPicPr preferRelativeResize="0"/>
            <p:nvPr/>
          </p:nvPicPr>
          <p:blipFill>
            <a:blip r:embed="rId4">
              <a:alphaModFix/>
            </a:blip>
            <a:stretch>
              <a:fillRect/>
            </a:stretch>
          </p:blipFill>
          <p:spPr>
            <a:xfrm>
              <a:off x="8244350" y="4495225"/>
              <a:ext cx="779474" cy="519800"/>
            </a:xfrm>
            <a:prstGeom prst="rect">
              <a:avLst/>
            </a:prstGeom>
            <a:noFill/>
            <a:ln>
              <a:noFill/>
            </a:ln>
          </p:spPr>
        </p:pic>
        <p:pic>
          <p:nvPicPr>
            <p:cNvPr id="254" name="Google Shape;254;p17"/>
            <p:cNvPicPr preferRelativeResize="0"/>
            <p:nvPr/>
          </p:nvPicPr>
          <p:blipFill>
            <a:blip r:embed="rId5">
              <a:alphaModFix/>
            </a:blip>
            <a:stretch>
              <a:fillRect/>
            </a:stretch>
          </p:blipFill>
          <p:spPr>
            <a:xfrm rot="2976389">
              <a:off x="-1353837" y="114449"/>
              <a:ext cx="2419370" cy="1614450"/>
            </a:xfrm>
            <a:prstGeom prst="rect">
              <a:avLst/>
            </a:prstGeom>
            <a:noFill/>
            <a:ln>
              <a:noFill/>
            </a:ln>
          </p:spPr>
        </p:pic>
        <p:pic>
          <p:nvPicPr>
            <p:cNvPr id="255" name="Google Shape;255;p17"/>
            <p:cNvPicPr preferRelativeResize="0"/>
            <p:nvPr/>
          </p:nvPicPr>
          <p:blipFill>
            <a:blip r:embed="rId6">
              <a:alphaModFix/>
            </a:blip>
            <a:stretch>
              <a:fillRect/>
            </a:stretch>
          </p:blipFill>
          <p:spPr>
            <a:xfrm flipH="1">
              <a:off x="97449" y="2098542"/>
              <a:ext cx="270876" cy="155801"/>
            </a:xfrm>
            <a:prstGeom prst="rect">
              <a:avLst/>
            </a:prstGeom>
            <a:noFill/>
            <a:ln>
              <a:noFill/>
            </a:ln>
          </p:spPr>
        </p:pic>
        <p:pic>
          <p:nvPicPr>
            <p:cNvPr id="256" name="Google Shape;256;p17"/>
            <p:cNvPicPr preferRelativeResize="0"/>
            <p:nvPr/>
          </p:nvPicPr>
          <p:blipFill>
            <a:blip r:embed="rId4">
              <a:alphaModFix/>
            </a:blip>
            <a:stretch>
              <a:fillRect/>
            </a:stretch>
          </p:blipFill>
          <p:spPr>
            <a:xfrm>
              <a:off x="796174" y="169675"/>
              <a:ext cx="153976" cy="102699"/>
            </a:xfrm>
            <a:prstGeom prst="rect">
              <a:avLst/>
            </a:prstGeom>
            <a:noFill/>
            <a:ln>
              <a:noFill/>
            </a:ln>
          </p:spPr>
        </p:pic>
        <p:pic>
          <p:nvPicPr>
            <p:cNvPr id="257" name="Google Shape;257;p17"/>
            <p:cNvPicPr preferRelativeResize="0"/>
            <p:nvPr/>
          </p:nvPicPr>
          <p:blipFill>
            <a:blip r:embed="rId4">
              <a:alphaModFix/>
            </a:blip>
            <a:stretch>
              <a:fillRect/>
            </a:stretch>
          </p:blipFill>
          <p:spPr>
            <a:xfrm>
              <a:off x="8896599" y="4267925"/>
              <a:ext cx="153976" cy="102699"/>
            </a:xfrm>
            <a:prstGeom prst="rect">
              <a:avLst/>
            </a:prstGeom>
            <a:noFill/>
            <a:ln>
              <a:noFill/>
            </a:ln>
          </p:spPr>
        </p:pic>
        <p:pic>
          <p:nvPicPr>
            <p:cNvPr id="258" name="Google Shape;258;p17"/>
            <p:cNvPicPr preferRelativeResize="0"/>
            <p:nvPr/>
          </p:nvPicPr>
          <p:blipFill>
            <a:blip r:embed="rId7">
              <a:alphaModFix/>
            </a:blip>
            <a:stretch>
              <a:fillRect/>
            </a:stretch>
          </p:blipFill>
          <p:spPr>
            <a:xfrm>
              <a:off x="6501825" y="4422726"/>
              <a:ext cx="2949544" cy="1966999"/>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259"/>
        <p:cNvGrpSpPr/>
        <p:nvPr/>
      </p:nvGrpSpPr>
      <p:grpSpPr>
        <a:xfrm>
          <a:off x="0" y="0"/>
          <a:ext cx="0" cy="0"/>
          <a:chOff x="0" y="0"/>
          <a:chExt cx="0" cy="0"/>
        </a:xfrm>
      </p:grpSpPr>
      <p:sp>
        <p:nvSpPr>
          <p:cNvPr id="260" name="Google Shape;260;p18"/>
          <p:cNvSpPr txBox="1">
            <a:spLocks noGrp="1"/>
          </p:cNvSpPr>
          <p:nvPr>
            <p:ph type="subTitle" idx="1"/>
          </p:nvPr>
        </p:nvSpPr>
        <p:spPr>
          <a:xfrm>
            <a:off x="5521300" y="2362588"/>
            <a:ext cx="2907600" cy="1194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18"/>
          <p:cNvSpPr txBox="1">
            <a:spLocks noGrp="1"/>
          </p:cNvSpPr>
          <p:nvPr>
            <p:ph type="title"/>
          </p:nvPr>
        </p:nvSpPr>
        <p:spPr>
          <a:xfrm>
            <a:off x="5521300" y="1586913"/>
            <a:ext cx="2907600" cy="775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62" name="Google Shape;262;p18"/>
          <p:cNvGrpSpPr/>
          <p:nvPr/>
        </p:nvGrpSpPr>
        <p:grpSpPr>
          <a:xfrm>
            <a:off x="-866686" y="-1652597"/>
            <a:ext cx="11806304" cy="7768922"/>
            <a:chOff x="-866686" y="-1652597"/>
            <a:chExt cx="11806304" cy="7768922"/>
          </a:xfrm>
        </p:grpSpPr>
        <p:pic>
          <p:nvPicPr>
            <p:cNvPr id="263" name="Google Shape;263;p18"/>
            <p:cNvPicPr preferRelativeResize="0"/>
            <p:nvPr/>
          </p:nvPicPr>
          <p:blipFill>
            <a:blip r:embed="rId2">
              <a:alphaModFix/>
            </a:blip>
            <a:stretch>
              <a:fillRect/>
            </a:stretch>
          </p:blipFill>
          <p:spPr>
            <a:xfrm rot="-5640743">
              <a:off x="6553707" y="-951010"/>
              <a:ext cx="3718665" cy="2479900"/>
            </a:xfrm>
            <a:prstGeom prst="rect">
              <a:avLst/>
            </a:prstGeom>
            <a:noFill/>
            <a:ln>
              <a:noFill/>
            </a:ln>
          </p:spPr>
        </p:pic>
        <p:pic>
          <p:nvPicPr>
            <p:cNvPr id="264" name="Google Shape;264;p18"/>
            <p:cNvPicPr preferRelativeResize="0"/>
            <p:nvPr/>
          </p:nvPicPr>
          <p:blipFill>
            <a:blip r:embed="rId3">
              <a:alphaModFix/>
            </a:blip>
            <a:stretch>
              <a:fillRect/>
            </a:stretch>
          </p:blipFill>
          <p:spPr>
            <a:xfrm>
              <a:off x="7990075" y="434851"/>
              <a:ext cx="2949544" cy="1966999"/>
            </a:xfrm>
            <a:prstGeom prst="rect">
              <a:avLst/>
            </a:prstGeom>
            <a:noFill/>
            <a:ln>
              <a:noFill/>
            </a:ln>
          </p:spPr>
        </p:pic>
        <p:pic>
          <p:nvPicPr>
            <p:cNvPr id="265" name="Google Shape;265;p18"/>
            <p:cNvPicPr preferRelativeResize="0"/>
            <p:nvPr/>
          </p:nvPicPr>
          <p:blipFill>
            <a:blip r:embed="rId4">
              <a:alphaModFix/>
            </a:blip>
            <a:stretch>
              <a:fillRect/>
            </a:stretch>
          </p:blipFill>
          <p:spPr>
            <a:xfrm rot="-5400000">
              <a:off x="-845349" y="3353250"/>
              <a:ext cx="3315273" cy="2210876"/>
            </a:xfrm>
            <a:prstGeom prst="rect">
              <a:avLst/>
            </a:prstGeom>
            <a:noFill/>
            <a:ln>
              <a:noFill/>
            </a:ln>
          </p:spPr>
        </p:pic>
        <p:pic>
          <p:nvPicPr>
            <p:cNvPr id="266" name="Google Shape;266;p18"/>
            <p:cNvPicPr preferRelativeResize="0"/>
            <p:nvPr/>
          </p:nvPicPr>
          <p:blipFill>
            <a:blip r:embed="rId5">
              <a:alphaModFix/>
            </a:blip>
            <a:stretch>
              <a:fillRect/>
            </a:stretch>
          </p:blipFill>
          <p:spPr>
            <a:xfrm>
              <a:off x="-866686" y="4283927"/>
              <a:ext cx="2571772" cy="1716147"/>
            </a:xfrm>
            <a:prstGeom prst="rect">
              <a:avLst/>
            </a:prstGeom>
            <a:noFill/>
            <a:ln>
              <a:noFill/>
            </a:ln>
          </p:spPr>
        </p:pic>
        <p:pic>
          <p:nvPicPr>
            <p:cNvPr id="267" name="Google Shape;267;p18"/>
            <p:cNvPicPr preferRelativeResize="0"/>
            <p:nvPr/>
          </p:nvPicPr>
          <p:blipFill>
            <a:blip r:embed="rId6">
              <a:alphaModFix/>
            </a:blip>
            <a:stretch>
              <a:fillRect/>
            </a:stretch>
          </p:blipFill>
          <p:spPr>
            <a:xfrm>
              <a:off x="323725" y="4140682"/>
              <a:ext cx="270873" cy="180635"/>
            </a:xfrm>
            <a:prstGeom prst="rect">
              <a:avLst/>
            </a:prstGeom>
            <a:noFill/>
            <a:ln>
              <a:noFill/>
            </a:ln>
          </p:spPr>
        </p:pic>
        <p:pic>
          <p:nvPicPr>
            <p:cNvPr id="268" name="Google Shape;268;p18"/>
            <p:cNvPicPr preferRelativeResize="0"/>
            <p:nvPr/>
          </p:nvPicPr>
          <p:blipFill>
            <a:blip r:embed="rId6">
              <a:alphaModFix/>
            </a:blip>
            <a:stretch>
              <a:fillRect/>
            </a:stretch>
          </p:blipFill>
          <p:spPr>
            <a:xfrm rot="-4357741">
              <a:off x="8831489" y="180151"/>
              <a:ext cx="405723" cy="270550"/>
            </a:xfrm>
            <a:prstGeom prst="rect">
              <a:avLst/>
            </a:prstGeom>
            <a:noFill/>
            <a:ln>
              <a:noFill/>
            </a:ln>
          </p:spPr>
        </p:pic>
        <p:pic>
          <p:nvPicPr>
            <p:cNvPr id="269" name="Google Shape;269;p18"/>
            <p:cNvPicPr preferRelativeResize="0"/>
            <p:nvPr/>
          </p:nvPicPr>
          <p:blipFill>
            <a:blip r:embed="rId6">
              <a:alphaModFix/>
            </a:blip>
            <a:stretch>
              <a:fillRect/>
            </a:stretch>
          </p:blipFill>
          <p:spPr>
            <a:xfrm>
              <a:off x="8392850" y="-52293"/>
              <a:ext cx="270873" cy="180635"/>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70"/>
        <p:cNvGrpSpPr/>
        <p:nvPr/>
      </p:nvGrpSpPr>
      <p:grpSpPr>
        <a:xfrm>
          <a:off x="0" y="0"/>
          <a:ext cx="0" cy="0"/>
          <a:chOff x="0" y="0"/>
          <a:chExt cx="0" cy="0"/>
        </a:xfrm>
      </p:grpSpPr>
      <p:sp>
        <p:nvSpPr>
          <p:cNvPr id="271" name="Google Shape;271;p19"/>
          <p:cNvSpPr txBox="1">
            <a:spLocks noGrp="1"/>
          </p:cNvSpPr>
          <p:nvPr>
            <p:ph type="subTitle" idx="1"/>
          </p:nvPr>
        </p:nvSpPr>
        <p:spPr>
          <a:xfrm>
            <a:off x="1290750" y="2637075"/>
            <a:ext cx="290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2" name="Google Shape;272;p19"/>
          <p:cNvSpPr txBox="1">
            <a:spLocks noGrp="1"/>
          </p:cNvSpPr>
          <p:nvPr>
            <p:ph type="subTitle" idx="2"/>
          </p:nvPr>
        </p:nvSpPr>
        <p:spPr>
          <a:xfrm>
            <a:off x="4945625" y="2637075"/>
            <a:ext cx="290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3" name="Google Shape;273;p19"/>
          <p:cNvSpPr txBox="1">
            <a:spLocks noGrp="1"/>
          </p:cNvSpPr>
          <p:nvPr>
            <p:ph type="subTitle" idx="3"/>
          </p:nvPr>
        </p:nvSpPr>
        <p:spPr>
          <a:xfrm>
            <a:off x="1290750" y="3209775"/>
            <a:ext cx="2907600" cy="94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4" name="Google Shape;274;p19"/>
          <p:cNvSpPr txBox="1">
            <a:spLocks noGrp="1"/>
          </p:cNvSpPr>
          <p:nvPr>
            <p:ph type="subTitle" idx="4"/>
          </p:nvPr>
        </p:nvSpPr>
        <p:spPr>
          <a:xfrm>
            <a:off x="4945625" y="3209775"/>
            <a:ext cx="2907600" cy="94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5" name="Google Shape;275;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6" name="Google Shape;276;p19"/>
          <p:cNvGrpSpPr/>
          <p:nvPr/>
        </p:nvGrpSpPr>
        <p:grpSpPr>
          <a:xfrm>
            <a:off x="-866686" y="-1652597"/>
            <a:ext cx="11806304" cy="7768922"/>
            <a:chOff x="-866686" y="-1652597"/>
            <a:chExt cx="11806304" cy="7768922"/>
          </a:xfrm>
        </p:grpSpPr>
        <p:pic>
          <p:nvPicPr>
            <p:cNvPr id="277" name="Google Shape;277;p19"/>
            <p:cNvPicPr preferRelativeResize="0"/>
            <p:nvPr/>
          </p:nvPicPr>
          <p:blipFill>
            <a:blip r:embed="rId2">
              <a:alphaModFix/>
            </a:blip>
            <a:stretch>
              <a:fillRect/>
            </a:stretch>
          </p:blipFill>
          <p:spPr>
            <a:xfrm rot="-5640743">
              <a:off x="6553707" y="-951010"/>
              <a:ext cx="3718665" cy="2479900"/>
            </a:xfrm>
            <a:prstGeom prst="rect">
              <a:avLst/>
            </a:prstGeom>
            <a:noFill/>
            <a:ln>
              <a:noFill/>
            </a:ln>
          </p:spPr>
        </p:pic>
        <p:pic>
          <p:nvPicPr>
            <p:cNvPr id="278" name="Google Shape;278;p19"/>
            <p:cNvPicPr preferRelativeResize="0"/>
            <p:nvPr/>
          </p:nvPicPr>
          <p:blipFill>
            <a:blip r:embed="rId3">
              <a:alphaModFix/>
            </a:blip>
            <a:stretch>
              <a:fillRect/>
            </a:stretch>
          </p:blipFill>
          <p:spPr>
            <a:xfrm>
              <a:off x="7990075" y="434851"/>
              <a:ext cx="2949544" cy="1966999"/>
            </a:xfrm>
            <a:prstGeom prst="rect">
              <a:avLst/>
            </a:prstGeom>
            <a:noFill/>
            <a:ln>
              <a:noFill/>
            </a:ln>
          </p:spPr>
        </p:pic>
        <p:pic>
          <p:nvPicPr>
            <p:cNvPr id="279" name="Google Shape;279;p19"/>
            <p:cNvPicPr preferRelativeResize="0"/>
            <p:nvPr/>
          </p:nvPicPr>
          <p:blipFill>
            <a:blip r:embed="rId4">
              <a:alphaModFix/>
            </a:blip>
            <a:stretch>
              <a:fillRect/>
            </a:stretch>
          </p:blipFill>
          <p:spPr>
            <a:xfrm rot="-5400000">
              <a:off x="-845349" y="3353250"/>
              <a:ext cx="3315273" cy="2210876"/>
            </a:xfrm>
            <a:prstGeom prst="rect">
              <a:avLst/>
            </a:prstGeom>
            <a:noFill/>
            <a:ln>
              <a:noFill/>
            </a:ln>
          </p:spPr>
        </p:pic>
        <p:pic>
          <p:nvPicPr>
            <p:cNvPr id="280" name="Google Shape;280;p19"/>
            <p:cNvPicPr preferRelativeResize="0"/>
            <p:nvPr/>
          </p:nvPicPr>
          <p:blipFill>
            <a:blip r:embed="rId5">
              <a:alphaModFix/>
            </a:blip>
            <a:stretch>
              <a:fillRect/>
            </a:stretch>
          </p:blipFill>
          <p:spPr>
            <a:xfrm>
              <a:off x="-866686" y="4283927"/>
              <a:ext cx="2571772" cy="1716147"/>
            </a:xfrm>
            <a:prstGeom prst="rect">
              <a:avLst/>
            </a:prstGeom>
            <a:noFill/>
            <a:ln>
              <a:noFill/>
            </a:ln>
          </p:spPr>
        </p:pic>
        <p:pic>
          <p:nvPicPr>
            <p:cNvPr id="281" name="Google Shape;281;p19"/>
            <p:cNvPicPr preferRelativeResize="0"/>
            <p:nvPr/>
          </p:nvPicPr>
          <p:blipFill>
            <a:blip r:embed="rId6">
              <a:alphaModFix/>
            </a:blip>
            <a:stretch>
              <a:fillRect/>
            </a:stretch>
          </p:blipFill>
          <p:spPr>
            <a:xfrm>
              <a:off x="323725" y="4140682"/>
              <a:ext cx="270873" cy="180635"/>
            </a:xfrm>
            <a:prstGeom prst="rect">
              <a:avLst/>
            </a:prstGeom>
            <a:noFill/>
            <a:ln>
              <a:noFill/>
            </a:ln>
          </p:spPr>
        </p:pic>
        <p:pic>
          <p:nvPicPr>
            <p:cNvPr id="282" name="Google Shape;282;p19"/>
            <p:cNvPicPr preferRelativeResize="0"/>
            <p:nvPr/>
          </p:nvPicPr>
          <p:blipFill>
            <a:blip r:embed="rId6">
              <a:alphaModFix/>
            </a:blip>
            <a:stretch>
              <a:fillRect/>
            </a:stretch>
          </p:blipFill>
          <p:spPr>
            <a:xfrm rot="-4357741">
              <a:off x="8831489" y="180151"/>
              <a:ext cx="405723" cy="270550"/>
            </a:xfrm>
            <a:prstGeom prst="rect">
              <a:avLst/>
            </a:prstGeom>
            <a:noFill/>
            <a:ln>
              <a:noFill/>
            </a:ln>
          </p:spPr>
        </p:pic>
        <p:pic>
          <p:nvPicPr>
            <p:cNvPr id="283" name="Google Shape;283;p19"/>
            <p:cNvPicPr preferRelativeResize="0"/>
            <p:nvPr/>
          </p:nvPicPr>
          <p:blipFill>
            <a:blip r:embed="rId6">
              <a:alphaModFix/>
            </a:blip>
            <a:stretch>
              <a:fillRect/>
            </a:stretch>
          </p:blipFill>
          <p:spPr>
            <a:xfrm>
              <a:off x="8392850" y="-52293"/>
              <a:ext cx="270873" cy="180635"/>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84"/>
        <p:cNvGrpSpPr/>
        <p:nvPr/>
      </p:nvGrpSpPr>
      <p:grpSpPr>
        <a:xfrm>
          <a:off x="0" y="0"/>
          <a:ext cx="0" cy="0"/>
          <a:chOff x="0" y="0"/>
          <a:chExt cx="0" cy="0"/>
        </a:xfrm>
      </p:grpSpPr>
      <p:sp>
        <p:nvSpPr>
          <p:cNvPr id="285" name="Google Shape;285;p20"/>
          <p:cNvSpPr txBox="1">
            <a:spLocks noGrp="1"/>
          </p:cNvSpPr>
          <p:nvPr>
            <p:ph type="title"/>
          </p:nvPr>
        </p:nvSpPr>
        <p:spPr>
          <a:xfrm>
            <a:off x="719950" y="2518900"/>
            <a:ext cx="2472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6" name="Google Shape;286;p20"/>
          <p:cNvSpPr txBox="1">
            <a:spLocks noGrp="1"/>
          </p:cNvSpPr>
          <p:nvPr>
            <p:ph type="subTitle" idx="1"/>
          </p:nvPr>
        </p:nvSpPr>
        <p:spPr>
          <a:xfrm>
            <a:off x="719950" y="3105437"/>
            <a:ext cx="24723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0"/>
          <p:cNvSpPr txBox="1">
            <a:spLocks noGrp="1"/>
          </p:cNvSpPr>
          <p:nvPr>
            <p:ph type="title" idx="2"/>
          </p:nvPr>
        </p:nvSpPr>
        <p:spPr>
          <a:xfrm>
            <a:off x="3335800" y="2518900"/>
            <a:ext cx="2472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8" name="Google Shape;288;p20"/>
          <p:cNvSpPr txBox="1">
            <a:spLocks noGrp="1"/>
          </p:cNvSpPr>
          <p:nvPr>
            <p:ph type="subTitle" idx="3"/>
          </p:nvPr>
        </p:nvSpPr>
        <p:spPr>
          <a:xfrm>
            <a:off x="3335838" y="3105437"/>
            <a:ext cx="24723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0"/>
          <p:cNvSpPr txBox="1">
            <a:spLocks noGrp="1"/>
          </p:cNvSpPr>
          <p:nvPr>
            <p:ph type="title" idx="4"/>
          </p:nvPr>
        </p:nvSpPr>
        <p:spPr>
          <a:xfrm>
            <a:off x="5951725" y="2518900"/>
            <a:ext cx="2472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0" name="Google Shape;290;p20"/>
          <p:cNvSpPr txBox="1">
            <a:spLocks noGrp="1"/>
          </p:cNvSpPr>
          <p:nvPr>
            <p:ph type="subTitle" idx="5"/>
          </p:nvPr>
        </p:nvSpPr>
        <p:spPr>
          <a:xfrm>
            <a:off x="5951725" y="3105437"/>
            <a:ext cx="24723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0"/>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92" name="Google Shape;292;p20"/>
          <p:cNvGrpSpPr/>
          <p:nvPr/>
        </p:nvGrpSpPr>
        <p:grpSpPr>
          <a:xfrm>
            <a:off x="-1583648" y="-1617074"/>
            <a:ext cx="11641996" cy="8006799"/>
            <a:chOff x="-1583648" y="-1617074"/>
            <a:chExt cx="11641996" cy="8006799"/>
          </a:xfrm>
        </p:grpSpPr>
        <p:pic>
          <p:nvPicPr>
            <p:cNvPr id="293" name="Google Shape;293;p20"/>
            <p:cNvPicPr preferRelativeResize="0"/>
            <p:nvPr/>
          </p:nvPicPr>
          <p:blipFill>
            <a:blip r:embed="rId2">
              <a:alphaModFix/>
            </a:blip>
            <a:stretch>
              <a:fillRect/>
            </a:stretch>
          </p:blipFill>
          <p:spPr>
            <a:xfrm rot="-1473054">
              <a:off x="6898679" y="3920570"/>
              <a:ext cx="2889688" cy="1928313"/>
            </a:xfrm>
            <a:prstGeom prst="rect">
              <a:avLst/>
            </a:prstGeom>
            <a:noFill/>
            <a:ln>
              <a:noFill/>
            </a:ln>
          </p:spPr>
        </p:pic>
        <p:pic>
          <p:nvPicPr>
            <p:cNvPr id="294" name="Google Shape;294;p20"/>
            <p:cNvPicPr preferRelativeResize="0"/>
            <p:nvPr/>
          </p:nvPicPr>
          <p:blipFill>
            <a:blip r:embed="rId3">
              <a:alphaModFix/>
            </a:blip>
            <a:stretch>
              <a:fillRect/>
            </a:stretch>
          </p:blipFill>
          <p:spPr>
            <a:xfrm rot="8100000">
              <a:off x="-1273560" y="-730532"/>
              <a:ext cx="3465374" cy="2312466"/>
            </a:xfrm>
            <a:prstGeom prst="rect">
              <a:avLst/>
            </a:prstGeom>
            <a:noFill/>
            <a:ln>
              <a:noFill/>
            </a:ln>
          </p:spPr>
        </p:pic>
        <p:pic>
          <p:nvPicPr>
            <p:cNvPr id="295" name="Google Shape;295;p20"/>
            <p:cNvPicPr preferRelativeResize="0"/>
            <p:nvPr/>
          </p:nvPicPr>
          <p:blipFill>
            <a:blip r:embed="rId4">
              <a:alphaModFix/>
            </a:blip>
            <a:stretch>
              <a:fillRect/>
            </a:stretch>
          </p:blipFill>
          <p:spPr>
            <a:xfrm>
              <a:off x="8244350" y="4495225"/>
              <a:ext cx="779474" cy="519800"/>
            </a:xfrm>
            <a:prstGeom prst="rect">
              <a:avLst/>
            </a:prstGeom>
            <a:noFill/>
            <a:ln>
              <a:noFill/>
            </a:ln>
          </p:spPr>
        </p:pic>
        <p:pic>
          <p:nvPicPr>
            <p:cNvPr id="296" name="Google Shape;296;p20"/>
            <p:cNvPicPr preferRelativeResize="0"/>
            <p:nvPr/>
          </p:nvPicPr>
          <p:blipFill>
            <a:blip r:embed="rId5">
              <a:alphaModFix/>
            </a:blip>
            <a:stretch>
              <a:fillRect/>
            </a:stretch>
          </p:blipFill>
          <p:spPr>
            <a:xfrm rot="2976389">
              <a:off x="-1353837" y="114449"/>
              <a:ext cx="2419370" cy="1614450"/>
            </a:xfrm>
            <a:prstGeom prst="rect">
              <a:avLst/>
            </a:prstGeom>
            <a:noFill/>
            <a:ln>
              <a:noFill/>
            </a:ln>
          </p:spPr>
        </p:pic>
        <p:pic>
          <p:nvPicPr>
            <p:cNvPr id="297" name="Google Shape;297;p20"/>
            <p:cNvPicPr preferRelativeResize="0"/>
            <p:nvPr/>
          </p:nvPicPr>
          <p:blipFill>
            <a:blip r:embed="rId6">
              <a:alphaModFix/>
            </a:blip>
            <a:stretch>
              <a:fillRect/>
            </a:stretch>
          </p:blipFill>
          <p:spPr>
            <a:xfrm flipH="1">
              <a:off x="97449" y="2098542"/>
              <a:ext cx="270876" cy="155801"/>
            </a:xfrm>
            <a:prstGeom prst="rect">
              <a:avLst/>
            </a:prstGeom>
            <a:noFill/>
            <a:ln>
              <a:noFill/>
            </a:ln>
          </p:spPr>
        </p:pic>
        <p:pic>
          <p:nvPicPr>
            <p:cNvPr id="298" name="Google Shape;298;p20"/>
            <p:cNvPicPr preferRelativeResize="0"/>
            <p:nvPr/>
          </p:nvPicPr>
          <p:blipFill>
            <a:blip r:embed="rId4">
              <a:alphaModFix/>
            </a:blip>
            <a:stretch>
              <a:fillRect/>
            </a:stretch>
          </p:blipFill>
          <p:spPr>
            <a:xfrm>
              <a:off x="796174" y="169675"/>
              <a:ext cx="153976" cy="102699"/>
            </a:xfrm>
            <a:prstGeom prst="rect">
              <a:avLst/>
            </a:prstGeom>
            <a:noFill/>
            <a:ln>
              <a:noFill/>
            </a:ln>
          </p:spPr>
        </p:pic>
        <p:pic>
          <p:nvPicPr>
            <p:cNvPr id="299" name="Google Shape;299;p20"/>
            <p:cNvPicPr preferRelativeResize="0"/>
            <p:nvPr/>
          </p:nvPicPr>
          <p:blipFill>
            <a:blip r:embed="rId4">
              <a:alphaModFix/>
            </a:blip>
            <a:stretch>
              <a:fillRect/>
            </a:stretch>
          </p:blipFill>
          <p:spPr>
            <a:xfrm>
              <a:off x="8896599" y="4267925"/>
              <a:ext cx="153976" cy="102699"/>
            </a:xfrm>
            <a:prstGeom prst="rect">
              <a:avLst/>
            </a:prstGeom>
            <a:noFill/>
            <a:ln>
              <a:noFill/>
            </a:ln>
          </p:spPr>
        </p:pic>
        <p:pic>
          <p:nvPicPr>
            <p:cNvPr id="300" name="Google Shape;300;p20"/>
            <p:cNvPicPr preferRelativeResize="0"/>
            <p:nvPr/>
          </p:nvPicPr>
          <p:blipFill>
            <a:blip r:embed="rId7">
              <a:alphaModFix/>
            </a:blip>
            <a:stretch>
              <a:fillRect/>
            </a:stretch>
          </p:blipFill>
          <p:spPr>
            <a:xfrm>
              <a:off x="6501825" y="4422726"/>
              <a:ext cx="2949544" cy="1966999"/>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01"/>
        <p:cNvGrpSpPr/>
        <p:nvPr/>
      </p:nvGrpSpPr>
      <p:grpSpPr>
        <a:xfrm>
          <a:off x="0" y="0"/>
          <a:ext cx="0" cy="0"/>
          <a:chOff x="0" y="0"/>
          <a:chExt cx="0" cy="0"/>
        </a:xfrm>
      </p:grpSpPr>
      <p:sp>
        <p:nvSpPr>
          <p:cNvPr id="302" name="Google Shape;302;p21"/>
          <p:cNvSpPr txBox="1">
            <a:spLocks noGrp="1"/>
          </p:cNvSpPr>
          <p:nvPr>
            <p:ph type="title"/>
          </p:nvPr>
        </p:nvSpPr>
        <p:spPr>
          <a:xfrm>
            <a:off x="720000" y="2579450"/>
            <a:ext cx="2502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3" name="Google Shape;303;p21"/>
          <p:cNvSpPr txBox="1">
            <a:spLocks noGrp="1"/>
          </p:cNvSpPr>
          <p:nvPr>
            <p:ph type="subTitle" idx="1"/>
          </p:nvPr>
        </p:nvSpPr>
        <p:spPr>
          <a:xfrm>
            <a:off x="720000" y="3166007"/>
            <a:ext cx="2502300" cy="7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1"/>
          <p:cNvSpPr txBox="1">
            <a:spLocks noGrp="1"/>
          </p:cNvSpPr>
          <p:nvPr>
            <p:ph type="title" idx="2"/>
          </p:nvPr>
        </p:nvSpPr>
        <p:spPr>
          <a:xfrm>
            <a:off x="3320825" y="2579450"/>
            <a:ext cx="2502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5" name="Google Shape;305;p21"/>
          <p:cNvSpPr txBox="1">
            <a:spLocks noGrp="1"/>
          </p:cNvSpPr>
          <p:nvPr>
            <p:ph type="subTitle" idx="3"/>
          </p:nvPr>
        </p:nvSpPr>
        <p:spPr>
          <a:xfrm>
            <a:off x="3320825" y="3166007"/>
            <a:ext cx="2502300" cy="7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1"/>
          <p:cNvSpPr txBox="1">
            <a:spLocks noGrp="1"/>
          </p:cNvSpPr>
          <p:nvPr>
            <p:ph type="title" idx="4"/>
          </p:nvPr>
        </p:nvSpPr>
        <p:spPr>
          <a:xfrm>
            <a:off x="5921700" y="2579450"/>
            <a:ext cx="2502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7" name="Google Shape;307;p21"/>
          <p:cNvSpPr txBox="1">
            <a:spLocks noGrp="1"/>
          </p:cNvSpPr>
          <p:nvPr>
            <p:ph type="subTitle" idx="5"/>
          </p:nvPr>
        </p:nvSpPr>
        <p:spPr>
          <a:xfrm>
            <a:off x="5921700" y="3166007"/>
            <a:ext cx="2502300" cy="7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9" name="Google Shape;309;p21"/>
          <p:cNvGrpSpPr/>
          <p:nvPr/>
        </p:nvGrpSpPr>
        <p:grpSpPr>
          <a:xfrm>
            <a:off x="-1583648" y="-1617074"/>
            <a:ext cx="11641996" cy="8006799"/>
            <a:chOff x="-1583648" y="-1617074"/>
            <a:chExt cx="11641996" cy="8006799"/>
          </a:xfrm>
        </p:grpSpPr>
        <p:pic>
          <p:nvPicPr>
            <p:cNvPr id="310" name="Google Shape;310;p21"/>
            <p:cNvPicPr preferRelativeResize="0"/>
            <p:nvPr/>
          </p:nvPicPr>
          <p:blipFill>
            <a:blip r:embed="rId2">
              <a:alphaModFix/>
            </a:blip>
            <a:stretch>
              <a:fillRect/>
            </a:stretch>
          </p:blipFill>
          <p:spPr>
            <a:xfrm rot="-1473054">
              <a:off x="6898679" y="3920570"/>
              <a:ext cx="2889688" cy="1928313"/>
            </a:xfrm>
            <a:prstGeom prst="rect">
              <a:avLst/>
            </a:prstGeom>
            <a:noFill/>
            <a:ln>
              <a:noFill/>
            </a:ln>
          </p:spPr>
        </p:pic>
        <p:pic>
          <p:nvPicPr>
            <p:cNvPr id="311" name="Google Shape;311;p21"/>
            <p:cNvPicPr preferRelativeResize="0"/>
            <p:nvPr/>
          </p:nvPicPr>
          <p:blipFill>
            <a:blip r:embed="rId3">
              <a:alphaModFix/>
            </a:blip>
            <a:stretch>
              <a:fillRect/>
            </a:stretch>
          </p:blipFill>
          <p:spPr>
            <a:xfrm rot="8100000">
              <a:off x="-1273560" y="-730532"/>
              <a:ext cx="3465374" cy="2312466"/>
            </a:xfrm>
            <a:prstGeom prst="rect">
              <a:avLst/>
            </a:prstGeom>
            <a:noFill/>
            <a:ln>
              <a:noFill/>
            </a:ln>
          </p:spPr>
        </p:pic>
        <p:pic>
          <p:nvPicPr>
            <p:cNvPr id="312" name="Google Shape;312;p21"/>
            <p:cNvPicPr preferRelativeResize="0"/>
            <p:nvPr/>
          </p:nvPicPr>
          <p:blipFill>
            <a:blip r:embed="rId4">
              <a:alphaModFix/>
            </a:blip>
            <a:stretch>
              <a:fillRect/>
            </a:stretch>
          </p:blipFill>
          <p:spPr>
            <a:xfrm>
              <a:off x="8244350" y="4495225"/>
              <a:ext cx="779474" cy="519800"/>
            </a:xfrm>
            <a:prstGeom prst="rect">
              <a:avLst/>
            </a:prstGeom>
            <a:noFill/>
            <a:ln>
              <a:noFill/>
            </a:ln>
          </p:spPr>
        </p:pic>
        <p:pic>
          <p:nvPicPr>
            <p:cNvPr id="313" name="Google Shape;313;p21"/>
            <p:cNvPicPr preferRelativeResize="0"/>
            <p:nvPr/>
          </p:nvPicPr>
          <p:blipFill>
            <a:blip r:embed="rId5">
              <a:alphaModFix/>
            </a:blip>
            <a:stretch>
              <a:fillRect/>
            </a:stretch>
          </p:blipFill>
          <p:spPr>
            <a:xfrm flipH="1">
              <a:off x="97449" y="2098542"/>
              <a:ext cx="270876" cy="155801"/>
            </a:xfrm>
            <a:prstGeom prst="rect">
              <a:avLst/>
            </a:prstGeom>
            <a:noFill/>
            <a:ln>
              <a:noFill/>
            </a:ln>
          </p:spPr>
        </p:pic>
        <p:pic>
          <p:nvPicPr>
            <p:cNvPr id="314" name="Google Shape;314;p21"/>
            <p:cNvPicPr preferRelativeResize="0"/>
            <p:nvPr/>
          </p:nvPicPr>
          <p:blipFill>
            <a:blip r:embed="rId4">
              <a:alphaModFix/>
            </a:blip>
            <a:stretch>
              <a:fillRect/>
            </a:stretch>
          </p:blipFill>
          <p:spPr>
            <a:xfrm>
              <a:off x="796174" y="169675"/>
              <a:ext cx="153976" cy="102699"/>
            </a:xfrm>
            <a:prstGeom prst="rect">
              <a:avLst/>
            </a:prstGeom>
            <a:noFill/>
            <a:ln>
              <a:noFill/>
            </a:ln>
          </p:spPr>
        </p:pic>
        <p:pic>
          <p:nvPicPr>
            <p:cNvPr id="315" name="Google Shape;315;p21"/>
            <p:cNvPicPr preferRelativeResize="0"/>
            <p:nvPr/>
          </p:nvPicPr>
          <p:blipFill>
            <a:blip r:embed="rId4">
              <a:alphaModFix/>
            </a:blip>
            <a:stretch>
              <a:fillRect/>
            </a:stretch>
          </p:blipFill>
          <p:spPr>
            <a:xfrm>
              <a:off x="8896599" y="4267925"/>
              <a:ext cx="153976" cy="102699"/>
            </a:xfrm>
            <a:prstGeom prst="rect">
              <a:avLst/>
            </a:prstGeom>
            <a:noFill/>
            <a:ln>
              <a:noFill/>
            </a:ln>
          </p:spPr>
        </p:pic>
        <p:pic>
          <p:nvPicPr>
            <p:cNvPr id="316" name="Google Shape;316;p21"/>
            <p:cNvPicPr preferRelativeResize="0"/>
            <p:nvPr/>
          </p:nvPicPr>
          <p:blipFill>
            <a:blip r:embed="rId6">
              <a:alphaModFix/>
            </a:blip>
            <a:stretch>
              <a:fillRect/>
            </a:stretch>
          </p:blipFill>
          <p:spPr>
            <a:xfrm>
              <a:off x="6501825" y="4422726"/>
              <a:ext cx="2949544" cy="1966999"/>
            </a:xfrm>
            <a:prstGeom prst="rect">
              <a:avLst/>
            </a:prstGeom>
            <a:noFill/>
            <a:ln>
              <a:noFill/>
            </a:ln>
          </p:spPr>
        </p:pic>
        <p:pic>
          <p:nvPicPr>
            <p:cNvPr id="317" name="Google Shape;317;p21"/>
            <p:cNvPicPr preferRelativeResize="0"/>
            <p:nvPr/>
          </p:nvPicPr>
          <p:blipFill>
            <a:blip r:embed="rId7">
              <a:alphaModFix/>
            </a:blip>
            <a:stretch>
              <a:fillRect/>
            </a:stretch>
          </p:blipFill>
          <p:spPr>
            <a:xfrm rot="2976389">
              <a:off x="-1353837" y="114449"/>
              <a:ext cx="2419370" cy="161445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2226550" y="2191500"/>
            <a:ext cx="4690800" cy="78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2996525" y="1349700"/>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2391875" y="2975400"/>
            <a:ext cx="4360200" cy="43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 name="Google Shape;31;p3"/>
          <p:cNvGrpSpPr/>
          <p:nvPr/>
        </p:nvGrpSpPr>
        <p:grpSpPr>
          <a:xfrm>
            <a:off x="-1465798" y="-1530974"/>
            <a:ext cx="11890491" cy="7825052"/>
            <a:chOff x="-1465798" y="-1530974"/>
            <a:chExt cx="11890491" cy="7825052"/>
          </a:xfrm>
        </p:grpSpPr>
        <p:pic>
          <p:nvPicPr>
            <p:cNvPr id="32" name="Google Shape;32;p3"/>
            <p:cNvPicPr preferRelativeResize="0"/>
            <p:nvPr/>
          </p:nvPicPr>
          <p:blipFill>
            <a:blip r:embed="rId2">
              <a:alphaModFix/>
            </a:blip>
            <a:stretch>
              <a:fillRect/>
            </a:stretch>
          </p:blipFill>
          <p:spPr>
            <a:xfrm rot="-5400000">
              <a:off x="-710249" y="2873725"/>
              <a:ext cx="3315273" cy="2210876"/>
            </a:xfrm>
            <a:prstGeom prst="rect">
              <a:avLst/>
            </a:prstGeom>
            <a:noFill/>
            <a:ln>
              <a:noFill/>
            </a:ln>
          </p:spPr>
        </p:pic>
        <p:pic>
          <p:nvPicPr>
            <p:cNvPr id="33" name="Google Shape;33;p3"/>
            <p:cNvPicPr preferRelativeResize="0"/>
            <p:nvPr/>
          </p:nvPicPr>
          <p:blipFill>
            <a:blip r:embed="rId3">
              <a:alphaModFix/>
            </a:blip>
            <a:stretch>
              <a:fillRect/>
            </a:stretch>
          </p:blipFill>
          <p:spPr>
            <a:xfrm rot="-5640743">
              <a:off x="6387707" y="-785010"/>
              <a:ext cx="3718665" cy="2479900"/>
            </a:xfrm>
            <a:prstGeom prst="rect">
              <a:avLst/>
            </a:prstGeom>
            <a:noFill/>
            <a:ln>
              <a:noFill/>
            </a:ln>
          </p:spPr>
        </p:pic>
        <p:pic>
          <p:nvPicPr>
            <p:cNvPr id="34" name="Google Shape;34;p3"/>
            <p:cNvPicPr preferRelativeResize="0"/>
            <p:nvPr/>
          </p:nvPicPr>
          <p:blipFill>
            <a:blip r:embed="rId4">
              <a:alphaModFix/>
            </a:blip>
            <a:stretch>
              <a:fillRect/>
            </a:stretch>
          </p:blipFill>
          <p:spPr>
            <a:xfrm rot="-1473054">
              <a:off x="6862429" y="3852595"/>
              <a:ext cx="2889688" cy="1928313"/>
            </a:xfrm>
            <a:prstGeom prst="rect">
              <a:avLst/>
            </a:prstGeom>
            <a:noFill/>
            <a:ln>
              <a:noFill/>
            </a:ln>
          </p:spPr>
        </p:pic>
        <p:pic>
          <p:nvPicPr>
            <p:cNvPr id="35" name="Google Shape;35;p3"/>
            <p:cNvPicPr preferRelativeResize="0"/>
            <p:nvPr/>
          </p:nvPicPr>
          <p:blipFill>
            <a:blip r:embed="rId5">
              <a:alphaModFix/>
            </a:blip>
            <a:stretch>
              <a:fillRect/>
            </a:stretch>
          </p:blipFill>
          <p:spPr>
            <a:xfrm rot="8100000">
              <a:off x="-1155710" y="-644432"/>
              <a:ext cx="3465374" cy="2312466"/>
            </a:xfrm>
            <a:prstGeom prst="rect">
              <a:avLst/>
            </a:prstGeom>
            <a:noFill/>
            <a:ln>
              <a:noFill/>
            </a:ln>
          </p:spPr>
        </p:pic>
        <p:pic>
          <p:nvPicPr>
            <p:cNvPr id="36" name="Google Shape;36;p3"/>
            <p:cNvPicPr preferRelativeResize="0"/>
            <p:nvPr/>
          </p:nvPicPr>
          <p:blipFill>
            <a:blip r:embed="rId6">
              <a:alphaModFix/>
            </a:blip>
            <a:stretch>
              <a:fillRect/>
            </a:stretch>
          </p:blipFill>
          <p:spPr>
            <a:xfrm>
              <a:off x="7587275" y="4014875"/>
              <a:ext cx="779474" cy="519800"/>
            </a:xfrm>
            <a:prstGeom prst="rect">
              <a:avLst/>
            </a:prstGeom>
            <a:noFill/>
            <a:ln>
              <a:noFill/>
            </a:ln>
          </p:spPr>
        </p:pic>
        <p:pic>
          <p:nvPicPr>
            <p:cNvPr id="37" name="Google Shape;37;p3"/>
            <p:cNvPicPr preferRelativeResize="0"/>
            <p:nvPr/>
          </p:nvPicPr>
          <p:blipFill>
            <a:blip r:embed="rId7">
              <a:alphaModFix/>
            </a:blip>
            <a:stretch>
              <a:fillRect/>
            </a:stretch>
          </p:blipFill>
          <p:spPr>
            <a:xfrm rot="2976389">
              <a:off x="-713387" y="302924"/>
              <a:ext cx="2419370" cy="1614450"/>
            </a:xfrm>
            <a:prstGeom prst="rect">
              <a:avLst/>
            </a:prstGeom>
            <a:noFill/>
            <a:ln>
              <a:noFill/>
            </a:ln>
          </p:spPr>
        </p:pic>
        <p:pic>
          <p:nvPicPr>
            <p:cNvPr id="38" name="Google Shape;38;p3"/>
            <p:cNvPicPr preferRelativeResize="0"/>
            <p:nvPr/>
          </p:nvPicPr>
          <p:blipFill>
            <a:blip r:embed="rId8">
              <a:alphaModFix/>
            </a:blip>
            <a:stretch>
              <a:fillRect/>
            </a:stretch>
          </p:blipFill>
          <p:spPr>
            <a:xfrm>
              <a:off x="-708911" y="3958677"/>
              <a:ext cx="2571772" cy="1716147"/>
            </a:xfrm>
            <a:prstGeom prst="rect">
              <a:avLst/>
            </a:prstGeom>
            <a:noFill/>
            <a:ln>
              <a:noFill/>
            </a:ln>
          </p:spPr>
        </p:pic>
        <p:pic>
          <p:nvPicPr>
            <p:cNvPr id="39" name="Google Shape;39;p3"/>
            <p:cNvPicPr preferRelativeResize="0"/>
            <p:nvPr/>
          </p:nvPicPr>
          <p:blipFill>
            <a:blip r:embed="rId9">
              <a:alphaModFix/>
            </a:blip>
            <a:stretch>
              <a:fillRect/>
            </a:stretch>
          </p:blipFill>
          <p:spPr>
            <a:xfrm>
              <a:off x="7475150" y="851976"/>
              <a:ext cx="2949544" cy="1966999"/>
            </a:xfrm>
            <a:prstGeom prst="rect">
              <a:avLst/>
            </a:prstGeom>
            <a:noFill/>
            <a:ln>
              <a:noFill/>
            </a:ln>
          </p:spPr>
        </p:pic>
        <p:pic>
          <p:nvPicPr>
            <p:cNvPr id="40" name="Google Shape;40;p3"/>
            <p:cNvPicPr preferRelativeResize="0"/>
            <p:nvPr/>
          </p:nvPicPr>
          <p:blipFill>
            <a:blip r:embed="rId10">
              <a:alphaModFix/>
            </a:blip>
            <a:stretch>
              <a:fillRect/>
            </a:stretch>
          </p:blipFill>
          <p:spPr>
            <a:xfrm>
              <a:off x="1261627" y="685799"/>
              <a:ext cx="356802" cy="238101"/>
            </a:xfrm>
            <a:prstGeom prst="rect">
              <a:avLst/>
            </a:prstGeom>
            <a:noFill/>
            <a:ln>
              <a:noFill/>
            </a:ln>
          </p:spPr>
        </p:pic>
        <p:pic>
          <p:nvPicPr>
            <p:cNvPr id="41" name="Google Shape;41;p3"/>
            <p:cNvPicPr preferRelativeResize="0"/>
            <p:nvPr/>
          </p:nvPicPr>
          <p:blipFill>
            <a:blip r:embed="rId10">
              <a:alphaModFix/>
            </a:blip>
            <a:stretch>
              <a:fillRect/>
            </a:stretch>
          </p:blipFill>
          <p:spPr>
            <a:xfrm flipH="1">
              <a:off x="97449" y="2098542"/>
              <a:ext cx="270876" cy="155801"/>
            </a:xfrm>
            <a:prstGeom prst="rect">
              <a:avLst/>
            </a:prstGeom>
            <a:noFill/>
            <a:ln>
              <a:noFill/>
            </a:ln>
          </p:spPr>
        </p:pic>
        <p:pic>
          <p:nvPicPr>
            <p:cNvPr id="42" name="Google Shape;42;p3"/>
            <p:cNvPicPr preferRelativeResize="0"/>
            <p:nvPr/>
          </p:nvPicPr>
          <p:blipFill>
            <a:blip r:embed="rId6">
              <a:alphaModFix/>
            </a:blip>
            <a:stretch>
              <a:fillRect/>
            </a:stretch>
          </p:blipFill>
          <p:spPr>
            <a:xfrm>
              <a:off x="907450" y="3987457"/>
              <a:ext cx="270873" cy="180635"/>
            </a:xfrm>
            <a:prstGeom prst="rect">
              <a:avLst/>
            </a:prstGeom>
            <a:noFill/>
            <a:ln>
              <a:noFill/>
            </a:ln>
          </p:spPr>
        </p:pic>
        <p:pic>
          <p:nvPicPr>
            <p:cNvPr id="43" name="Google Shape;43;p3"/>
            <p:cNvPicPr preferRelativeResize="0"/>
            <p:nvPr/>
          </p:nvPicPr>
          <p:blipFill>
            <a:blip r:embed="rId6">
              <a:alphaModFix/>
            </a:blip>
            <a:stretch>
              <a:fillRect/>
            </a:stretch>
          </p:blipFill>
          <p:spPr>
            <a:xfrm rot="-4357741">
              <a:off x="7870151" y="1905051"/>
              <a:ext cx="405723" cy="270550"/>
            </a:xfrm>
            <a:prstGeom prst="rect">
              <a:avLst/>
            </a:prstGeom>
            <a:noFill/>
            <a:ln>
              <a:noFill/>
            </a:ln>
          </p:spPr>
        </p:pic>
        <p:pic>
          <p:nvPicPr>
            <p:cNvPr id="44" name="Google Shape;44;p3"/>
            <p:cNvPicPr preferRelativeResize="0"/>
            <p:nvPr/>
          </p:nvPicPr>
          <p:blipFill>
            <a:blip r:embed="rId6">
              <a:alphaModFix/>
            </a:blip>
            <a:stretch>
              <a:fillRect/>
            </a:stretch>
          </p:blipFill>
          <p:spPr>
            <a:xfrm>
              <a:off x="8535000" y="553282"/>
              <a:ext cx="270873" cy="180635"/>
            </a:xfrm>
            <a:prstGeom prst="rect">
              <a:avLst/>
            </a:prstGeom>
            <a:noFill/>
            <a:ln>
              <a:noFill/>
            </a:ln>
          </p:spPr>
        </p:pic>
        <p:pic>
          <p:nvPicPr>
            <p:cNvPr id="45" name="Google Shape;45;p3"/>
            <p:cNvPicPr preferRelativeResize="0"/>
            <p:nvPr/>
          </p:nvPicPr>
          <p:blipFill>
            <a:blip r:embed="rId6">
              <a:alphaModFix/>
            </a:blip>
            <a:stretch>
              <a:fillRect/>
            </a:stretch>
          </p:blipFill>
          <p:spPr>
            <a:xfrm>
              <a:off x="700999" y="305625"/>
              <a:ext cx="153976" cy="102699"/>
            </a:xfrm>
            <a:prstGeom prst="rect">
              <a:avLst/>
            </a:prstGeom>
            <a:noFill/>
            <a:ln>
              <a:noFill/>
            </a:ln>
          </p:spPr>
        </p:pic>
        <p:pic>
          <p:nvPicPr>
            <p:cNvPr id="46" name="Google Shape;46;p3"/>
            <p:cNvPicPr preferRelativeResize="0"/>
            <p:nvPr/>
          </p:nvPicPr>
          <p:blipFill>
            <a:blip r:embed="rId6">
              <a:alphaModFix/>
            </a:blip>
            <a:stretch>
              <a:fillRect/>
            </a:stretch>
          </p:blipFill>
          <p:spPr>
            <a:xfrm>
              <a:off x="8651899" y="4354025"/>
              <a:ext cx="153976" cy="102699"/>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8"/>
        <p:cNvGrpSpPr/>
        <p:nvPr/>
      </p:nvGrpSpPr>
      <p:grpSpPr>
        <a:xfrm>
          <a:off x="0" y="0"/>
          <a:ext cx="0" cy="0"/>
          <a:chOff x="0" y="0"/>
          <a:chExt cx="0" cy="0"/>
        </a:xfrm>
      </p:grpSpPr>
      <p:sp>
        <p:nvSpPr>
          <p:cNvPr id="319" name="Google Shape;319;p22"/>
          <p:cNvSpPr txBox="1">
            <a:spLocks noGrp="1"/>
          </p:cNvSpPr>
          <p:nvPr>
            <p:ph type="title"/>
          </p:nvPr>
        </p:nvSpPr>
        <p:spPr>
          <a:xfrm>
            <a:off x="891288" y="2248000"/>
            <a:ext cx="203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0" name="Google Shape;320;p22"/>
          <p:cNvSpPr txBox="1">
            <a:spLocks noGrp="1"/>
          </p:cNvSpPr>
          <p:nvPr>
            <p:ph type="subTitle" idx="1"/>
          </p:nvPr>
        </p:nvSpPr>
        <p:spPr>
          <a:xfrm>
            <a:off x="891288" y="2834525"/>
            <a:ext cx="2030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 name="Google Shape;321;p22"/>
          <p:cNvSpPr txBox="1">
            <a:spLocks noGrp="1"/>
          </p:cNvSpPr>
          <p:nvPr>
            <p:ph type="title" idx="2"/>
          </p:nvPr>
        </p:nvSpPr>
        <p:spPr>
          <a:xfrm>
            <a:off x="4429751" y="2248000"/>
            <a:ext cx="203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 name="Google Shape;322;p22"/>
          <p:cNvSpPr txBox="1">
            <a:spLocks noGrp="1"/>
          </p:cNvSpPr>
          <p:nvPr>
            <p:ph type="subTitle" idx="3"/>
          </p:nvPr>
        </p:nvSpPr>
        <p:spPr>
          <a:xfrm>
            <a:off x="4429751" y="2834525"/>
            <a:ext cx="2030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 name="Google Shape;323;p22"/>
          <p:cNvSpPr txBox="1">
            <a:spLocks noGrp="1"/>
          </p:cNvSpPr>
          <p:nvPr>
            <p:ph type="title" idx="4"/>
          </p:nvPr>
        </p:nvSpPr>
        <p:spPr>
          <a:xfrm>
            <a:off x="2660599" y="3201075"/>
            <a:ext cx="203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4" name="Google Shape;324;p22"/>
          <p:cNvSpPr txBox="1">
            <a:spLocks noGrp="1"/>
          </p:cNvSpPr>
          <p:nvPr>
            <p:ph type="subTitle" idx="5"/>
          </p:nvPr>
        </p:nvSpPr>
        <p:spPr>
          <a:xfrm>
            <a:off x="2660599" y="3787600"/>
            <a:ext cx="2030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22"/>
          <p:cNvSpPr txBox="1">
            <a:spLocks noGrp="1"/>
          </p:cNvSpPr>
          <p:nvPr>
            <p:ph type="title" idx="6"/>
          </p:nvPr>
        </p:nvSpPr>
        <p:spPr>
          <a:xfrm>
            <a:off x="6208200" y="3201075"/>
            <a:ext cx="2030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6" name="Google Shape;326;p22"/>
          <p:cNvSpPr txBox="1">
            <a:spLocks noGrp="1"/>
          </p:cNvSpPr>
          <p:nvPr>
            <p:ph type="subTitle" idx="7"/>
          </p:nvPr>
        </p:nvSpPr>
        <p:spPr>
          <a:xfrm>
            <a:off x="6208200" y="3787600"/>
            <a:ext cx="2030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22"/>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28" name="Google Shape;328;p22"/>
          <p:cNvGrpSpPr/>
          <p:nvPr/>
        </p:nvGrpSpPr>
        <p:grpSpPr>
          <a:xfrm>
            <a:off x="-1583648" y="-1617074"/>
            <a:ext cx="11641996" cy="8006799"/>
            <a:chOff x="-1583648" y="-1617074"/>
            <a:chExt cx="11641996" cy="8006799"/>
          </a:xfrm>
        </p:grpSpPr>
        <p:pic>
          <p:nvPicPr>
            <p:cNvPr id="329" name="Google Shape;329;p22"/>
            <p:cNvPicPr preferRelativeResize="0"/>
            <p:nvPr/>
          </p:nvPicPr>
          <p:blipFill>
            <a:blip r:embed="rId2">
              <a:alphaModFix/>
            </a:blip>
            <a:stretch>
              <a:fillRect/>
            </a:stretch>
          </p:blipFill>
          <p:spPr>
            <a:xfrm rot="-1473054">
              <a:off x="6898679" y="3920570"/>
              <a:ext cx="2889688" cy="1928313"/>
            </a:xfrm>
            <a:prstGeom prst="rect">
              <a:avLst/>
            </a:prstGeom>
            <a:noFill/>
            <a:ln>
              <a:noFill/>
            </a:ln>
          </p:spPr>
        </p:pic>
        <p:pic>
          <p:nvPicPr>
            <p:cNvPr id="330" name="Google Shape;330;p22"/>
            <p:cNvPicPr preferRelativeResize="0"/>
            <p:nvPr/>
          </p:nvPicPr>
          <p:blipFill>
            <a:blip r:embed="rId3">
              <a:alphaModFix/>
            </a:blip>
            <a:stretch>
              <a:fillRect/>
            </a:stretch>
          </p:blipFill>
          <p:spPr>
            <a:xfrm rot="8100000">
              <a:off x="-1273560" y="-730532"/>
              <a:ext cx="3465374" cy="2312466"/>
            </a:xfrm>
            <a:prstGeom prst="rect">
              <a:avLst/>
            </a:prstGeom>
            <a:noFill/>
            <a:ln>
              <a:noFill/>
            </a:ln>
          </p:spPr>
        </p:pic>
        <p:pic>
          <p:nvPicPr>
            <p:cNvPr id="331" name="Google Shape;331;p22"/>
            <p:cNvPicPr preferRelativeResize="0"/>
            <p:nvPr/>
          </p:nvPicPr>
          <p:blipFill>
            <a:blip r:embed="rId4">
              <a:alphaModFix/>
            </a:blip>
            <a:stretch>
              <a:fillRect/>
            </a:stretch>
          </p:blipFill>
          <p:spPr>
            <a:xfrm>
              <a:off x="8244350" y="4495225"/>
              <a:ext cx="779474" cy="519800"/>
            </a:xfrm>
            <a:prstGeom prst="rect">
              <a:avLst/>
            </a:prstGeom>
            <a:noFill/>
            <a:ln>
              <a:noFill/>
            </a:ln>
          </p:spPr>
        </p:pic>
        <p:pic>
          <p:nvPicPr>
            <p:cNvPr id="332" name="Google Shape;332;p22"/>
            <p:cNvPicPr preferRelativeResize="0"/>
            <p:nvPr/>
          </p:nvPicPr>
          <p:blipFill>
            <a:blip r:embed="rId5">
              <a:alphaModFix/>
            </a:blip>
            <a:stretch>
              <a:fillRect/>
            </a:stretch>
          </p:blipFill>
          <p:spPr>
            <a:xfrm rot="2976389">
              <a:off x="-1353837" y="114449"/>
              <a:ext cx="2419370" cy="1614450"/>
            </a:xfrm>
            <a:prstGeom prst="rect">
              <a:avLst/>
            </a:prstGeom>
            <a:noFill/>
            <a:ln>
              <a:noFill/>
            </a:ln>
          </p:spPr>
        </p:pic>
        <p:pic>
          <p:nvPicPr>
            <p:cNvPr id="333" name="Google Shape;333;p22"/>
            <p:cNvPicPr preferRelativeResize="0"/>
            <p:nvPr/>
          </p:nvPicPr>
          <p:blipFill>
            <a:blip r:embed="rId6">
              <a:alphaModFix/>
            </a:blip>
            <a:stretch>
              <a:fillRect/>
            </a:stretch>
          </p:blipFill>
          <p:spPr>
            <a:xfrm flipH="1">
              <a:off x="97449" y="2098542"/>
              <a:ext cx="270876" cy="155801"/>
            </a:xfrm>
            <a:prstGeom prst="rect">
              <a:avLst/>
            </a:prstGeom>
            <a:noFill/>
            <a:ln>
              <a:noFill/>
            </a:ln>
          </p:spPr>
        </p:pic>
        <p:pic>
          <p:nvPicPr>
            <p:cNvPr id="334" name="Google Shape;334;p22"/>
            <p:cNvPicPr preferRelativeResize="0"/>
            <p:nvPr/>
          </p:nvPicPr>
          <p:blipFill>
            <a:blip r:embed="rId4">
              <a:alphaModFix/>
            </a:blip>
            <a:stretch>
              <a:fillRect/>
            </a:stretch>
          </p:blipFill>
          <p:spPr>
            <a:xfrm>
              <a:off x="796174" y="169675"/>
              <a:ext cx="153976" cy="102699"/>
            </a:xfrm>
            <a:prstGeom prst="rect">
              <a:avLst/>
            </a:prstGeom>
            <a:noFill/>
            <a:ln>
              <a:noFill/>
            </a:ln>
          </p:spPr>
        </p:pic>
        <p:pic>
          <p:nvPicPr>
            <p:cNvPr id="335" name="Google Shape;335;p22"/>
            <p:cNvPicPr preferRelativeResize="0"/>
            <p:nvPr/>
          </p:nvPicPr>
          <p:blipFill>
            <a:blip r:embed="rId4">
              <a:alphaModFix/>
            </a:blip>
            <a:stretch>
              <a:fillRect/>
            </a:stretch>
          </p:blipFill>
          <p:spPr>
            <a:xfrm>
              <a:off x="8896599" y="4267925"/>
              <a:ext cx="153976" cy="102699"/>
            </a:xfrm>
            <a:prstGeom prst="rect">
              <a:avLst/>
            </a:prstGeom>
            <a:noFill/>
            <a:ln>
              <a:noFill/>
            </a:ln>
          </p:spPr>
        </p:pic>
        <p:pic>
          <p:nvPicPr>
            <p:cNvPr id="336" name="Google Shape;336;p22"/>
            <p:cNvPicPr preferRelativeResize="0"/>
            <p:nvPr/>
          </p:nvPicPr>
          <p:blipFill>
            <a:blip r:embed="rId7">
              <a:alphaModFix/>
            </a:blip>
            <a:stretch>
              <a:fillRect/>
            </a:stretch>
          </p:blipFill>
          <p:spPr>
            <a:xfrm>
              <a:off x="6501825" y="4422726"/>
              <a:ext cx="2949544" cy="1966999"/>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337"/>
        <p:cNvGrpSpPr/>
        <p:nvPr/>
      </p:nvGrpSpPr>
      <p:grpSpPr>
        <a:xfrm>
          <a:off x="0" y="0"/>
          <a:ext cx="0" cy="0"/>
          <a:chOff x="0" y="0"/>
          <a:chExt cx="0" cy="0"/>
        </a:xfrm>
      </p:grpSpPr>
      <p:sp>
        <p:nvSpPr>
          <p:cNvPr id="338" name="Google Shape;338;p23"/>
          <p:cNvSpPr txBox="1">
            <a:spLocks noGrp="1"/>
          </p:cNvSpPr>
          <p:nvPr>
            <p:ph type="title"/>
          </p:nvPr>
        </p:nvSpPr>
        <p:spPr>
          <a:xfrm>
            <a:off x="1787075" y="1527463"/>
            <a:ext cx="2346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 name="Google Shape;339;p23"/>
          <p:cNvSpPr txBox="1">
            <a:spLocks noGrp="1"/>
          </p:cNvSpPr>
          <p:nvPr>
            <p:ph type="subTitle" idx="1"/>
          </p:nvPr>
        </p:nvSpPr>
        <p:spPr>
          <a:xfrm>
            <a:off x="1787075" y="2113990"/>
            <a:ext cx="2346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3"/>
          <p:cNvSpPr txBox="1">
            <a:spLocks noGrp="1"/>
          </p:cNvSpPr>
          <p:nvPr>
            <p:ph type="title" idx="2"/>
          </p:nvPr>
        </p:nvSpPr>
        <p:spPr>
          <a:xfrm>
            <a:off x="5888925" y="1527463"/>
            <a:ext cx="2346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1" name="Google Shape;341;p23"/>
          <p:cNvSpPr txBox="1">
            <a:spLocks noGrp="1"/>
          </p:cNvSpPr>
          <p:nvPr>
            <p:ph type="subTitle" idx="3"/>
          </p:nvPr>
        </p:nvSpPr>
        <p:spPr>
          <a:xfrm>
            <a:off x="5888925" y="2113988"/>
            <a:ext cx="2346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3"/>
          <p:cNvSpPr txBox="1">
            <a:spLocks noGrp="1"/>
          </p:cNvSpPr>
          <p:nvPr>
            <p:ph type="title" idx="4"/>
          </p:nvPr>
        </p:nvSpPr>
        <p:spPr>
          <a:xfrm>
            <a:off x="1787075" y="2955745"/>
            <a:ext cx="2346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3" name="Google Shape;343;p23"/>
          <p:cNvSpPr txBox="1">
            <a:spLocks noGrp="1"/>
          </p:cNvSpPr>
          <p:nvPr>
            <p:ph type="subTitle" idx="5"/>
          </p:nvPr>
        </p:nvSpPr>
        <p:spPr>
          <a:xfrm>
            <a:off x="1787075" y="3542273"/>
            <a:ext cx="2346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3"/>
          <p:cNvSpPr txBox="1">
            <a:spLocks noGrp="1"/>
          </p:cNvSpPr>
          <p:nvPr>
            <p:ph type="title" idx="6"/>
          </p:nvPr>
        </p:nvSpPr>
        <p:spPr>
          <a:xfrm>
            <a:off x="5888925" y="2955763"/>
            <a:ext cx="2346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5" name="Google Shape;345;p23"/>
          <p:cNvSpPr txBox="1">
            <a:spLocks noGrp="1"/>
          </p:cNvSpPr>
          <p:nvPr>
            <p:ph type="subTitle" idx="7"/>
          </p:nvPr>
        </p:nvSpPr>
        <p:spPr>
          <a:xfrm>
            <a:off x="5888925" y="3542288"/>
            <a:ext cx="2346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6" name="Google Shape;346;p2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7" name="Google Shape;347;p23"/>
          <p:cNvGrpSpPr/>
          <p:nvPr/>
        </p:nvGrpSpPr>
        <p:grpSpPr>
          <a:xfrm>
            <a:off x="-1583648" y="-1617074"/>
            <a:ext cx="11641996" cy="8006799"/>
            <a:chOff x="-1583648" y="-1617074"/>
            <a:chExt cx="11641996" cy="8006799"/>
          </a:xfrm>
        </p:grpSpPr>
        <p:pic>
          <p:nvPicPr>
            <p:cNvPr id="348" name="Google Shape;348;p23"/>
            <p:cNvPicPr preferRelativeResize="0"/>
            <p:nvPr/>
          </p:nvPicPr>
          <p:blipFill>
            <a:blip r:embed="rId2">
              <a:alphaModFix/>
            </a:blip>
            <a:stretch>
              <a:fillRect/>
            </a:stretch>
          </p:blipFill>
          <p:spPr>
            <a:xfrm rot="-1473054">
              <a:off x="6898679" y="3920570"/>
              <a:ext cx="2889688" cy="1928313"/>
            </a:xfrm>
            <a:prstGeom prst="rect">
              <a:avLst/>
            </a:prstGeom>
            <a:noFill/>
            <a:ln>
              <a:noFill/>
            </a:ln>
          </p:spPr>
        </p:pic>
        <p:pic>
          <p:nvPicPr>
            <p:cNvPr id="349" name="Google Shape;349;p23"/>
            <p:cNvPicPr preferRelativeResize="0"/>
            <p:nvPr/>
          </p:nvPicPr>
          <p:blipFill>
            <a:blip r:embed="rId3">
              <a:alphaModFix/>
            </a:blip>
            <a:stretch>
              <a:fillRect/>
            </a:stretch>
          </p:blipFill>
          <p:spPr>
            <a:xfrm rot="8100000">
              <a:off x="-1273560" y="-730532"/>
              <a:ext cx="3465374" cy="2312466"/>
            </a:xfrm>
            <a:prstGeom prst="rect">
              <a:avLst/>
            </a:prstGeom>
            <a:noFill/>
            <a:ln>
              <a:noFill/>
            </a:ln>
          </p:spPr>
        </p:pic>
        <p:pic>
          <p:nvPicPr>
            <p:cNvPr id="350" name="Google Shape;350;p23"/>
            <p:cNvPicPr preferRelativeResize="0"/>
            <p:nvPr/>
          </p:nvPicPr>
          <p:blipFill>
            <a:blip r:embed="rId4">
              <a:alphaModFix/>
            </a:blip>
            <a:stretch>
              <a:fillRect/>
            </a:stretch>
          </p:blipFill>
          <p:spPr>
            <a:xfrm>
              <a:off x="8244350" y="4495225"/>
              <a:ext cx="779474" cy="519800"/>
            </a:xfrm>
            <a:prstGeom prst="rect">
              <a:avLst/>
            </a:prstGeom>
            <a:noFill/>
            <a:ln>
              <a:noFill/>
            </a:ln>
          </p:spPr>
        </p:pic>
        <p:pic>
          <p:nvPicPr>
            <p:cNvPr id="351" name="Google Shape;351;p23"/>
            <p:cNvPicPr preferRelativeResize="0"/>
            <p:nvPr/>
          </p:nvPicPr>
          <p:blipFill>
            <a:blip r:embed="rId5">
              <a:alphaModFix/>
            </a:blip>
            <a:stretch>
              <a:fillRect/>
            </a:stretch>
          </p:blipFill>
          <p:spPr>
            <a:xfrm rot="2976389">
              <a:off x="-1353837" y="114449"/>
              <a:ext cx="2419370" cy="1614450"/>
            </a:xfrm>
            <a:prstGeom prst="rect">
              <a:avLst/>
            </a:prstGeom>
            <a:noFill/>
            <a:ln>
              <a:noFill/>
            </a:ln>
          </p:spPr>
        </p:pic>
        <p:pic>
          <p:nvPicPr>
            <p:cNvPr id="352" name="Google Shape;352;p23"/>
            <p:cNvPicPr preferRelativeResize="0"/>
            <p:nvPr/>
          </p:nvPicPr>
          <p:blipFill>
            <a:blip r:embed="rId6">
              <a:alphaModFix/>
            </a:blip>
            <a:stretch>
              <a:fillRect/>
            </a:stretch>
          </p:blipFill>
          <p:spPr>
            <a:xfrm flipH="1">
              <a:off x="97449" y="2098542"/>
              <a:ext cx="270876" cy="155801"/>
            </a:xfrm>
            <a:prstGeom prst="rect">
              <a:avLst/>
            </a:prstGeom>
            <a:noFill/>
            <a:ln>
              <a:noFill/>
            </a:ln>
          </p:spPr>
        </p:pic>
        <p:pic>
          <p:nvPicPr>
            <p:cNvPr id="353" name="Google Shape;353;p23"/>
            <p:cNvPicPr preferRelativeResize="0"/>
            <p:nvPr/>
          </p:nvPicPr>
          <p:blipFill>
            <a:blip r:embed="rId4">
              <a:alphaModFix/>
            </a:blip>
            <a:stretch>
              <a:fillRect/>
            </a:stretch>
          </p:blipFill>
          <p:spPr>
            <a:xfrm>
              <a:off x="796174" y="169675"/>
              <a:ext cx="153976" cy="102699"/>
            </a:xfrm>
            <a:prstGeom prst="rect">
              <a:avLst/>
            </a:prstGeom>
            <a:noFill/>
            <a:ln>
              <a:noFill/>
            </a:ln>
          </p:spPr>
        </p:pic>
        <p:pic>
          <p:nvPicPr>
            <p:cNvPr id="354" name="Google Shape;354;p23"/>
            <p:cNvPicPr preferRelativeResize="0"/>
            <p:nvPr/>
          </p:nvPicPr>
          <p:blipFill>
            <a:blip r:embed="rId4">
              <a:alphaModFix/>
            </a:blip>
            <a:stretch>
              <a:fillRect/>
            </a:stretch>
          </p:blipFill>
          <p:spPr>
            <a:xfrm>
              <a:off x="8896599" y="4267925"/>
              <a:ext cx="153976" cy="102699"/>
            </a:xfrm>
            <a:prstGeom prst="rect">
              <a:avLst/>
            </a:prstGeom>
            <a:noFill/>
            <a:ln>
              <a:noFill/>
            </a:ln>
          </p:spPr>
        </p:pic>
        <p:pic>
          <p:nvPicPr>
            <p:cNvPr id="355" name="Google Shape;355;p23"/>
            <p:cNvPicPr preferRelativeResize="0"/>
            <p:nvPr/>
          </p:nvPicPr>
          <p:blipFill>
            <a:blip r:embed="rId7">
              <a:alphaModFix/>
            </a:blip>
            <a:stretch>
              <a:fillRect/>
            </a:stretch>
          </p:blipFill>
          <p:spPr>
            <a:xfrm>
              <a:off x="6501825" y="4422726"/>
              <a:ext cx="2949544" cy="1966999"/>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56"/>
        <p:cNvGrpSpPr/>
        <p:nvPr/>
      </p:nvGrpSpPr>
      <p:grpSpPr>
        <a:xfrm>
          <a:off x="0" y="0"/>
          <a:ext cx="0" cy="0"/>
          <a:chOff x="0" y="0"/>
          <a:chExt cx="0" cy="0"/>
        </a:xfrm>
      </p:grpSpPr>
      <p:sp>
        <p:nvSpPr>
          <p:cNvPr id="357" name="Google Shape;357;p24"/>
          <p:cNvSpPr txBox="1">
            <a:spLocks noGrp="1"/>
          </p:cNvSpPr>
          <p:nvPr>
            <p:ph type="title"/>
          </p:nvPr>
        </p:nvSpPr>
        <p:spPr>
          <a:xfrm>
            <a:off x="719975" y="2009475"/>
            <a:ext cx="2305500" cy="32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8" name="Google Shape;358;p24"/>
          <p:cNvSpPr txBox="1">
            <a:spLocks noGrp="1"/>
          </p:cNvSpPr>
          <p:nvPr>
            <p:ph type="subTitle" idx="1"/>
          </p:nvPr>
        </p:nvSpPr>
        <p:spPr>
          <a:xfrm>
            <a:off x="719975" y="23336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9" name="Google Shape;359;p24"/>
          <p:cNvSpPr txBox="1">
            <a:spLocks noGrp="1"/>
          </p:cNvSpPr>
          <p:nvPr>
            <p:ph type="title" idx="2"/>
          </p:nvPr>
        </p:nvSpPr>
        <p:spPr>
          <a:xfrm>
            <a:off x="3419245" y="2009475"/>
            <a:ext cx="2305500" cy="32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0" name="Google Shape;360;p24"/>
          <p:cNvSpPr txBox="1">
            <a:spLocks noGrp="1"/>
          </p:cNvSpPr>
          <p:nvPr>
            <p:ph type="subTitle" idx="3"/>
          </p:nvPr>
        </p:nvSpPr>
        <p:spPr>
          <a:xfrm>
            <a:off x="3419245" y="23336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1" name="Google Shape;361;p24"/>
          <p:cNvSpPr txBox="1">
            <a:spLocks noGrp="1"/>
          </p:cNvSpPr>
          <p:nvPr>
            <p:ph type="title" idx="4"/>
          </p:nvPr>
        </p:nvSpPr>
        <p:spPr>
          <a:xfrm>
            <a:off x="719975" y="3610825"/>
            <a:ext cx="2305500" cy="32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2" name="Google Shape;362;p24"/>
          <p:cNvSpPr txBox="1">
            <a:spLocks noGrp="1"/>
          </p:cNvSpPr>
          <p:nvPr>
            <p:ph type="subTitle" idx="5"/>
          </p:nvPr>
        </p:nvSpPr>
        <p:spPr>
          <a:xfrm>
            <a:off x="719975" y="393482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3" name="Google Shape;363;p24"/>
          <p:cNvSpPr txBox="1">
            <a:spLocks noGrp="1"/>
          </p:cNvSpPr>
          <p:nvPr>
            <p:ph type="title" idx="6"/>
          </p:nvPr>
        </p:nvSpPr>
        <p:spPr>
          <a:xfrm>
            <a:off x="3419246" y="3610825"/>
            <a:ext cx="2305500" cy="32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4" name="Google Shape;364;p24"/>
          <p:cNvSpPr txBox="1">
            <a:spLocks noGrp="1"/>
          </p:cNvSpPr>
          <p:nvPr>
            <p:ph type="subTitle" idx="7"/>
          </p:nvPr>
        </p:nvSpPr>
        <p:spPr>
          <a:xfrm>
            <a:off x="3419244" y="393482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5" name="Google Shape;365;p24"/>
          <p:cNvSpPr txBox="1">
            <a:spLocks noGrp="1"/>
          </p:cNvSpPr>
          <p:nvPr>
            <p:ph type="title" idx="8"/>
          </p:nvPr>
        </p:nvSpPr>
        <p:spPr>
          <a:xfrm>
            <a:off x="6118522" y="2009475"/>
            <a:ext cx="2305500" cy="32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6" name="Google Shape;366;p24"/>
          <p:cNvSpPr txBox="1">
            <a:spLocks noGrp="1"/>
          </p:cNvSpPr>
          <p:nvPr>
            <p:ph type="subTitle" idx="9"/>
          </p:nvPr>
        </p:nvSpPr>
        <p:spPr>
          <a:xfrm>
            <a:off x="6118522" y="23336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7" name="Google Shape;367;p24"/>
          <p:cNvSpPr txBox="1">
            <a:spLocks noGrp="1"/>
          </p:cNvSpPr>
          <p:nvPr>
            <p:ph type="title" idx="13"/>
          </p:nvPr>
        </p:nvSpPr>
        <p:spPr>
          <a:xfrm>
            <a:off x="6118524" y="3610825"/>
            <a:ext cx="2305500" cy="32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68" name="Google Shape;368;p24"/>
          <p:cNvSpPr txBox="1">
            <a:spLocks noGrp="1"/>
          </p:cNvSpPr>
          <p:nvPr>
            <p:ph type="subTitle" idx="14"/>
          </p:nvPr>
        </p:nvSpPr>
        <p:spPr>
          <a:xfrm>
            <a:off x="6118520" y="393482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9" name="Google Shape;369;p24"/>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70" name="Google Shape;370;p24"/>
          <p:cNvGrpSpPr/>
          <p:nvPr/>
        </p:nvGrpSpPr>
        <p:grpSpPr>
          <a:xfrm>
            <a:off x="-1583648" y="-1617074"/>
            <a:ext cx="11641996" cy="8006799"/>
            <a:chOff x="-1583648" y="-1617074"/>
            <a:chExt cx="11641996" cy="8006799"/>
          </a:xfrm>
        </p:grpSpPr>
        <p:pic>
          <p:nvPicPr>
            <p:cNvPr id="371" name="Google Shape;371;p24"/>
            <p:cNvPicPr preferRelativeResize="0"/>
            <p:nvPr/>
          </p:nvPicPr>
          <p:blipFill>
            <a:blip r:embed="rId2">
              <a:alphaModFix/>
            </a:blip>
            <a:stretch>
              <a:fillRect/>
            </a:stretch>
          </p:blipFill>
          <p:spPr>
            <a:xfrm rot="-1473054">
              <a:off x="6898679" y="3920570"/>
              <a:ext cx="2889688" cy="1928313"/>
            </a:xfrm>
            <a:prstGeom prst="rect">
              <a:avLst/>
            </a:prstGeom>
            <a:noFill/>
            <a:ln>
              <a:noFill/>
            </a:ln>
          </p:spPr>
        </p:pic>
        <p:pic>
          <p:nvPicPr>
            <p:cNvPr id="372" name="Google Shape;372;p24"/>
            <p:cNvPicPr preferRelativeResize="0"/>
            <p:nvPr/>
          </p:nvPicPr>
          <p:blipFill>
            <a:blip r:embed="rId3">
              <a:alphaModFix/>
            </a:blip>
            <a:stretch>
              <a:fillRect/>
            </a:stretch>
          </p:blipFill>
          <p:spPr>
            <a:xfrm rot="8100000">
              <a:off x="-1273560" y="-730532"/>
              <a:ext cx="3465374" cy="2312466"/>
            </a:xfrm>
            <a:prstGeom prst="rect">
              <a:avLst/>
            </a:prstGeom>
            <a:noFill/>
            <a:ln>
              <a:noFill/>
            </a:ln>
          </p:spPr>
        </p:pic>
        <p:pic>
          <p:nvPicPr>
            <p:cNvPr id="373" name="Google Shape;373;p24"/>
            <p:cNvPicPr preferRelativeResize="0"/>
            <p:nvPr/>
          </p:nvPicPr>
          <p:blipFill>
            <a:blip r:embed="rId4">
              <a:alphaModFix/>
            </a:blip>
            <a:stretch>
              <a:fillRect/>
            </a:stretch>
          </p:blipFill>
          <p:spPr>
            <a:xfrm>
              <a:off x="8244350" y="4495225"/>
              <a:ext cx="779474" cy="519800"/>
            </a:xfrm>
            <a:prstGeom prst="rect">
              <a:avLst/>
            </a:prstGeom>
            <a:noFill/>
            <a:ln>
              <a:noFill/>
            </a:ln>
          </p:spPr>
        </p:pic>
        <p:pic>
          <p:nvPicPr>
            <p:cNvPr id="374" name="Google Shape;374;p24"/>
            <p:cNvPicPr preferRelativeResize="0"/>
            <p:nvPr/>
          </p:nvPicPr>
          <p:blipFill>
            <a:blip r:embed="rId5">
              <a:alphaModFix/>
            </a:blip>
            <a:stretch>
              <a:fillRect/>
            </a:stretch>
          </p:blipFill>
          <p:spPr>
            <a:xfrm rot="2976389">
              <a:off x="-1353837" y="114449"/>
              <a:ext cx="2419370" cy="1614450"/>
            </a:xfrm>
            <a:prstGeom prst="rect">
              <a:avLst/>
            </a:prstGeom>
            <a:noFill/>
            <a:ln>
              <a:noFill/>
            </a:ln>
          </p:spPr>
        </p:pic>
        <p:pic>
          <p:nvPicPr>
            <p:cNvPr id="375" name="Google Shape;375;p24"/>
            <p:cNvPicPr preferRelativeResize="0"/>
            <p:nvPr/>
          </p:nvPicPr>
          <p:blipFill>
            <a:blip r:embed="rId6">
              <a:alphaModFix/>
            </a:blip>
            <a:stretch>
              <a:fillRect/>
            </a:stretch>
          </p:blipFill>
          <p:spPr>
            <a:xfrm flipH="1">
              <a:off x="97449" y="2098542"/>
              <a:ext cx="270876" cy="155801"/>
            </a:xfrm>
            <a:prstGeom prst="rect">
              <a:avLst/>
            </a:prstGeom>
            <a:noFill/>
            <a:ln>
              <a:noFill/>
            </a:ln>
          </p:spPr>
        </p:pic>
        <p:pic>
          <p:nvPicPr>
            <p:cNvPr id="376" name="Google Shape;376;p24"/>
            <p:cNvPicPr preferRelativeResize="0"/>
            <p:nvPr/>
          </p:nvPicPr>
          <p:blipFill>
            <a:blip r:embed="rId4">
              <a:alphaModFix/>
            </a:blip>
            <a:stretch>
              <a:fillRect/>
            </a:stretch>
          </p:blipFill>
          <p:spPr>
            <a:xfrm>
              <a:off x="796174" y="169675"/>
              <a:ext cx="153976" cy="102699"/>
            </a:xfrm>
            <a:prstGeom prst="rect">
              <a:avLst/>
            </a:prstGeom>
            <a:noFill/>
            <a:ln>
              <a:noFill/>
            </a:ln>
          </p:spPr>
        </p:pic>
        <p:pic>
          <p:nvPicPr>
            <p:cNvPr id="377" name="Google Shape;377;p24"/>
            <p:cNvPicPr preferRelativeResize="0"/>
            <p:nvPr/>
          </p:nvPicPr>
          <p:blipFill>
            <a:blip r:embed="rId4">
              <a:alphaModFix/>
            </a:blip>
            <a:stretch>
              <a:fillRect/>
            </a:stretch>
          </p:blipFill>
          <p:spPr>
            <a:xfrm>
              <a:off x="8896599" y="4267925"/>
              <a:ext cx="153976" cy="102699"/>
            </a:xfrm>
            <a:prstGeom prst="rect">
              <a:avLst/>
            </a:prstGeom>
            <a:noFill/>
            <a:ln>
              <a:noFill/>
            </a:ln>
          </p:spPr>
        </p:pic>
        <p:pic>
          <p:nvPicPr>
            <p:cNvPr id="378" name="Google Shape;378;p24"/>
            <p:cNvPicPr preferRelativeResize="0"/>
            <p:nvPr/>
          </p:nvPicPr>
          <p:blipFill>
            <a:blip r:embed="rId7">
              <a:alphaModFix/>
            </a:blip>
            <a:stretch>
              <a:fillRect/>
            </a:stretch>
          </p:blipFill>
          <p:spPr>
            <a:xfrm>
              <a:off x="6501825" y="4422726"/>
              <a:ext cx="2949544" cy="196699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79"/>
        <p:cNvGrpSpPr/>
        <p:nvPr/>
      </p:nvGrpSpPr>
      <p:grpSpPr>
        <a:xfrm>
          <a:off x="0" y="0"/>
          <a:ext cx="0" cy="0"/>
          <a:chOff x="0" y="0"/>
          <a:chExt cx="0" cy="0"/>
        </a:xfrm>
      </p:grpSpPr>
      <p:sp>
        <p:nvSpPr>
          <p:cNvPr id="380" name="Google Shape;380;p25"/>
          <p:cNvSpPr txBox="1">
            <a:spLocks noGrp="1"/>
          </p:cNvSpPr>
          <p:nvPr>
            <p:ph type="title" hasCustomPrompt="1"/>
          </p:nvPr>
        </p:nvSpPr>
        <p:spPr>
          <a:xfrm>
            <a:off x="2374775" y="540000"/>
            <a:ext cx="4394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1" name="Google Shape;381;p25"/>
          <p:cNvSpPr txBox="1">
            <a:spLocks noGrp="1"/>
          </p:cNvSpPr>
          <p:nvPr>
            <p:ph type="subTitle" idx="1"/>
          </p:nvPr>
        </p:nvSpPr>
        <p:spPr>
          <a:xfrm>
            <a:off x="2374775" y="1246027"/>
            <a:ext cx="43944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2" name="Google Shape;382;p25"/>
          <p:cNvSpPr txBox="1">
            <a:spLocks noGrp="1"/>
          </p:cNvSpPr>
          <p:nvPr>
            <p:ph type="title" idx="2" hasCustomPrompt="1"/>
          </p:nvPr>
        </p:nvSpPr>
        <p:spPr>
          <a:xfrm>
            <a:off x="2374775" y="1996142"/>
            <a:ext cx="4394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3" name="Google Shape;383;p25"/>
          <p:cNvSpPr txBox="1">
            <a:spLocks noGrp="1"/>
          </p:cNvSpPr>
          <p:nvPr>
            <p:ph type="subTitle" idx="3"/>
          </p:nvPr>
        </p:nvSpPr>
        <p:spPr>
          <a:xfrm>
            <a:off x="2374775" y="2702170"/>
            <a:ext cx="43944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4" name="Google Shape;384;p25"/>
          <p:cNvSpPr txBox="1">
            <a:spLocks noGrp="1"/>
          </p:cNvSpPr>
          <p:nvPr>
            <p:ph type="title" idx="4" hasCustomPrompt="1"/>
          </p:nvPr>
        </p:nvSpPr>
        <p:spPr>
          <a:xfrm>
            <a:off x="2374775" y="3452297"/>
            <a:ext cx="43944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5" name="Google Shape;385;p25"/>
          <p:cNvSpPr txBox="1">
            <a:spLocks noGrp="1"/>
          </p:cNvSpPr>
          <p:nvPr>
            <p:ph type="subTitle" idx="5"/>
          </p:nvPr>
        </p:nvSpPr>
        <p:spPr>
          <a:xfrm>
            <a:off x="2374775" y="4158325"/>
            <a:ext cx="43944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86" name="Google Shape;386;p25"/>
          <p:cNvGrpSpPr/>
          <p:nvPr/>
        </p:nvGrpSpPr>
        <p:grpSpPr>
          <a:xfrm flipH="1">
            <a:off x="-1237198" y="-1466680"/>
            <a:ext cx="11890491" cy="7825052"/>
            <a:chOff x="-1465798" y="-1530974"/>
            <a:chExt cx="11890491" cy="7825052"/>
          </a:xfrm>
        </p:grpSpPr>
        <p:pic>
          <p:nvPicPr>
            <p:cNvPr id="387" name="Google Shape;387;p25"/>
            <p:cNvPicPr preferRelativeResize="0"/>
            <p:nvPr/>
          </p:nvPicPr>
          <p:blipFill>
            <a:blip r:embed="rId2">
              <a:alphaModFix/>
            </a:blip>
            <a:stretch>
              <a:fillRect/>
            </a:stretch>
          </p:blipFill>
          <p:spPr>
            <a:xfrm rot="-5400000">
              <a:off x="-710249" y="2873725"/>
              <a:ext cx="3315273" cy="2210876"/>
            </a:xfrm>
            <a:prstGeom prst="rect">
              <a:avLst/>
            </a:prstGeom>
            <a:noFill/>
            <a:ln>
              <a:noFill/>
            </a:ln>
          </p:spPr>
        </p:pic>
        <p:pic>
          <p:nvPicPr>
            <p:cNvPr id="388" name="Google Shape;388;p25"/>
            <p:cNvPicPr preferRelativeResize="0"/>
            <p:nvPr/>
          </p:nvPicPr>
          <p:blipFill>
            <a:blip r:embed="rId3">
              <a:alphaModFix/>
            </a:blip>
            <a:stretch>
              <a:fillRect/>
            </a:stretch>
          </p:blipFill>
          <p:spPr>
            <a:xfrm rot="-5640743">
              <a:off x="6387707" y="-785010"/>
              <a:ext cx="3718665" cy="2479900"/>
            </a:xfrm>
            <a:prstGeom prst="rect">
              <a:avLst/>
            </a:prstGeom>
            <a:noFill/>
            <a:ln>
              <a:noFill/>
            </a:ln>
          </p:spPr>
        </p:pic>
        <p:pic>
          <p:nvPicPr>
            <p:cNvPr id="389" name="Google Shape;389;p25"/>
            <p:cNvPicPr preferRelativeResize="0"/>
            <p:nvPr/>
          </p:nvPicPr>
          <p:blipFill>
            <a:blip r:embed="rId4">
              <a:alphaModFix/>
            </a:blip>
            <a:stretch>
              <a:fillRect/>
            </a:stretch>
          </p:blipFill>
          <p:spPr>
            <a:xfrm rot="-1473054">
              <a:off x="6862429" y="3852595"/>
              <a:ext cx="2889688" cy="1928313"/>
            </a:xfrm>
            <a:prstGeom prst="rect">
              <a:avLst/>
            </a:prstGeom>
            <a:noFill/>
            <a:ln>
              <a:noFill/>
            </a:ln>
          </p:spPr>
        </p:pic>
        <p:pic>
          <p:nvPicPr>
            <p:cNvPr id="390" name="Google Shape;390;p25"/>
            <p:cNvPicPr preferRelativeResize="0"/>
            <p:nvPr/>
          </p:nvPicPr>
          <p:blipFill>
            <a:blip r:embed="rId5">
              <a:alphaModFix/>
            </a:blip>
            <a:stretch>
              <a:fillRect/>
            </a:stretch>
          </p:blipFill>
          <p:spPr>
            <a:xfrm rot="8100000">
              <a:off x="-1155710" y="-644432"/>
              <a:ext cx="3465374" cy="2312466"/>
            </a:xfrm>
            <a:prstGeom prst="rect">
              <a:avLst/>
            </a:prstGeom>
            <a:noFill/>
            <a:ln>
              <a:noFill/>
            </a:ln>
          </p:spPr>
        </p:pic>
        <p:pic>
          <p:nvPicPr>
            <p:cNvPr id="391" name="Google Shape;391;p25"/>
            <p:cNvPicPr preferRelativeResize="0"/>
            <p:nvPr/>
          </p:nvPicPr>
          <p:blipFill>
            <a:blip r:embed="rId6">
              <a:alphaModFix/>
            </a:blip>
            <a:stretch>
              <a:fillRect/>
            </a:stretch>
          </p:blipFill>
          <p:spPr>
            <a:xfrm>
              <a:off x="7587275" y="4014875"/>
              <a:ext cx="779474" cy="519800"/>
            </a:xfrm>
            <a:prstGeom prst="rect">
              <a:avLst/>
            </a:prstGeom>
            <a:noFill/>
            <a:ln>
              <a:noFill/>
            </a:ln>
          </p:spPr>
        </p:pic>
        <p:pic>
          <p:nvPicPr>
            <p:cNvPr id="392" name="Google Shape;392;p25"/>
            <p:cNvPicPr preferRelativeResize="0"/>
            <p:nvPr/>
          </p:nvPicPr>
          <p:blipFill>
            <a:blip r:embed="rId7">
              <a:alphaModFix/>
            </a:blip>
            <a:stretch>
              <a:fillRect/>
            </a:stretch>
          </p:blipFill>
          <p:spPr>
            <a:xfrm rot="2976389">
              <a:off x="-713387" y="302924"/>
              <a:ext cx="2419370" cy="1614450"/>
            </a:xfrm>
            <a:prstGeom prst="rect">
              <a:avLst/>
            </a:prstGeom>
            <a:noFill/>
            <a:ln>
              <a:noFill/>
            </a:ln>
          </p:spPr>
        </p:pic>
        <p:pic>
          <p:nvPicPr>
            <p:cNvPr id="393" name="Google Shape;393;p25"/>
            <p:cNvPicPr preferRelativeResize="0"/>
            <p:nvPr/>
          </p:nvPicPr>
          <p:blipFill>
            <a:blip r:embed="rId8">
              <a:alphaModFix/>
            </a:blip>
            <a:stretch>
              <a:fillRect/>
            </a:stretch>
          </p:blipFill>
          <p:spPr>
            <a:xfrm>
              <a:off x="-708911" y="3958677"/>
              <a:ext cx="2571772" cy="1716147"/>
            </a:xfrm>
            <a:prstGeom prst="rect">
              <a:avLst/>
            </a:prstGeom>
            <a:noFill/>
            <a:ln>
              <a:noFill/>
            </a:ln>
          </p:spPr>
        </p:pic>
        <p:pic>
          <p:nvPicPr>
            <p:cNvPr id="394" name="Google Shape;394;p25"/>
            <p:cNvPicPr preferRelativeResize="0"/>
            <p:nvPr/>
          </p:nvPicPr>
          <p:blipFill>
            <a:blip r:embed="rId9">
              <a:alphaModFix/>
            </a:blip>
            <a:stretch>
              <a:fillRect/>
            </a:stretch>
          </p:blipFill>
          <p:spPr>
            <a:xfrm>
              <a:off x="7475150" y="851976"/>
              <a:ext cx="2949544" cy="1966999"/>
            </a:xfrm>
            <a:prstGeom prst="rect">
              <a:avLst/>
            </a:prstGeom>
            <a:noFill/>
            <a:ln>
              <a:noFill/>
            </a:ln>
          </p:spPr>
        </p:pic>
        <p:pic>
          <p:nvPicPr>
            <p:cNvPr id="395" name="Google Shape;395;p25"/>
            <p:cNvPicPr preferRelativeResize="0"/>
            <p:nvPr/>
          </p:nvPicPr>
          <p:blipFill>
            <a:blip r:embed="rId10">
              <a:alphaModFix/>
            </a:blip>
            <a:stretch>
              <a:fillRect/>
            </a:stretch>
          </p:blipFill>
          <p:spPr>
            <a:xfrm>
              <a:off x="1261627" y="685799"/>
              <a:ext cx="356802" cy="238101"/>
            </a:xfrm>
            <a:prstGeom prst="rect">
              <a:avLst/>
            </a:prstGeom>
            <a:noFill/>
            <a:ln>
              <a:noFill/>
            </a:ln>
          </p:spPr>
        </p:pic>
        <p:pic>
          <p:nvPicPr>
            <p:cNvPr id="396" name="Google Shape;396;p25"/>
            <p:cNvPicPr preferRelativeResize="0"/>
            <p:nvPr/>
          </p:nvPicPr>
          <p:blipFill>
            <a:blip r:embed="rId10">
              <a:alphaModFix/>
            </a:blip>
            <a:stretch>
              <a:fillRect/>
            </a:stretch>
          </p:blipFill>
          <p:spPr>
            <a:xfrm flipH="1">
              <a:off x="97449" y="2098542"/>
              <a:ext cx="270876" cy="155801"/>
            </a:xfrm>
            <a:prstGeom prst="rect">
              <a:avLst/>
            </a:prstGeom>
            <a:noFill/>
            <a:ln>
              <a:noFill/>
            </a:ln>
          </p:spPr>
        </p:pic>
        <p:pic>
          <p:nvPicPr>
            <p:cNvPr id="397" name="Google Shape;397;p25"/>
            <p:cNvPicPr preferRelativeResize="0"/>
            <p:nvPr/>
          </p:nvPicPr>
          <p:blipFill>
            <a:blip r:embed="rId6">
              <a:alphaModFix/>
            </a:blip>
            <a:stretch>
              <a:fillRect/>
            </a:stretch>
          </p:blipFill>
          <p:spPr>
            <a:xfrm>
              <a:off x="907450" y="3987457"/>
              <a:ext cx="270873" cy="180635"/>
            </a:xfrm>
            <a:prstGeom prst="rect">
              <a:avLst/>
            </a:prstGeom>
            <a:noFill/>
            <a:ln>
              <a:noFill/>
            </a:ln>
          </p:spPr>
        </p:pic>
        <p:pic>
          <p:nvPicPr>
            <p:cNvPr id="398" name="Google Shape;398;p25"/>
            <p:cNvPicPr preferRelativeResize="0"/>
            <p:nvPr/>
          </p:nvPicPr>
          <p:blipFill>
            <a:blip r:embed="rId6">
              <a:alphaModFix/>
            </a:blip>
            <a:stretch>
              <a:fillRect/>
            </a:stretch>
          </p:blipFill>
          <p:spPr>
            <a:xfrm rot="-4357741">
              <a:off x="7870151" y="1905051"/>
              <a:ext cx="405723" cy="270550"/>
            </a:xfrm>
            <a:prstGeom prst="rect">
              <a:avLst/>
            </a:prstGeom>
            <a:noFill/>
            <a:ln>
              <a:noFill/>
            </a:ln>
          </p:spPr>
        </p:pic>
        <p:pic>
          <p:nvPicPr>
            <p:cNvPr id="399" name="Google Shape;399;p25"/>
            <p:cNvPicPr preferRelativeResize="0"/>
            <p:nvPr/>
          </p:nvPicPr>
          <p:blipFill>
            <a:blip r:embed="rId6">
              <a:alphaModFix/>
            </a:blip>
            <a:stretch>
              <a:fillRect/>
            </a:stretch>
          </p:blipFill>
          <p:spPr>
            <a:xfrm>
              <a:off x="8535000" y="553282"/>
              <a:ext cx="270873" cy="180635"/>
            </a:xfrm>
            <a:prstGeom prst="rect">
              <a:avLst/>
            </a:prstGeom>
            <a:noFill/>
            <a:ln>
              <a:noFill/>
            </a:ln>
          </p:spPr>
        </p:pic>
        <p:pic>
          <p:nvPicPr>
            <p:cNvPr id="400" name="Google Shape;400;p25"/>
            <p:cNvPicPr preferRelativeResize="0"/>
            <p:nvPr/>
          </p:nvPicPr>
          <p:blipFill>
            <a:blip r:embed="rId6">
              <a:alphaModFix/>
            </a:blip>
            <a:stretch>
              <a:fillRect/>
            </a:stretch>
          </p:blipFill>
          <p:spPr>
            <a:xfrm>
              <a:off x="700999" y="305625"/>
              <a:ext cx="153976" cy="102699"/>
            </a:xfrm>
            <a:prstGeom prst="rect">
              <a:avLst/>
            </a:prstGeom>
            <a:noFill/>
            <a:ln>
              <a:noFill/>
            </a:ln>
          </p:spPr>
        </p:pic>
        <p:pic>
          <p:nvPicPr>
            <p:cNvPr id="401" name="Google Shape;401;p25"/>
            <p:cNvPicPr preferRelativeResize="0"/>
            <p:nvPr/>
          </p:nvPicPr>
          <p:blipFill>
            <a:blip r:embed="rId6">
              <a:alphaModFix/>
            </a:blip>
            <a:stretch>
              <a:fillRect/>
            </a:stretch>
          </p:blipFill>
          <p:spPr>
            <a:xfrm>
              <a:off x="8651899" y="4354025"/>
              <a:ext cx="153976" cy="102699"/>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402"/>
        <p:cNvGrpSpPr/>
        <p:nvPr/>
      </p:nvGrpSpPr>
      <p:grpSpPr>
        <a:xfrm>
          <a:off x="0" y="0"/>
          <a:ext cx="0" cy="0"/>
          <a:chOff x="0" y="0"/>
          <a:chExt cx="0" cy="0"/>
        </a:xfrm>
      </p:grpSpPr>
      <p:sp>
        <p:nvSpPr>
          <p:cNvPr id="403" name="Google Shape;403;p26"/>
          <p:cNvSpPr txBox="1">
            <a:spLocks noGrp="1"/>
          </p:cNvSpPr>
          <p:nvPr>
            <p:ph type="title" hasCustomPrompt="1"/>
          </p:nvPr>
        </p:nvSpPr>
        <p:spPr>
          <a:xfrm>
            <a:off x="1861275" y="1256800"/>
            <a:ext cx="3997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4" name="Google Shape;404;p26"/>
          <p:cNvSpPr txBox="1">
            <a:spLocks noGrp="1"/>
          </p:cNvSpPr>
          <p:nvPr>
            <p:ph type="subTitle" idx="1"/>
          </p:nvPr>
        </p:nvSpPr>
        <p:spPr>
          <a:xfrm>
            <a:off x="1861275" y="1962825"/>
            <a:ext cx="39978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5" name="Google Shape;405;p26"/>
          <p:cNvSpPr txBox="1">
            <a:spLocks noGrp="1"/>
          </p:cNvSpPr>
          <p:nvPr>
            <p:ph type="title" idx="2" hasCustomPrompt="1"/>
          </p:nvPr>
        </p:nvSpPr>
        <p:spPr>
          <a:xfrm>
            <a:off x="3284925" y="2735475"/>
            <a:ext cx="39978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solidFill>
                  <a:schemeClr val="dk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6" name="Google Shape;406;p26"/>
          <p:cNvSpPr txBox="1">
            <a:spLocks noGrp="1"/>
          </p:cNvSpPr>
          <p:nvPr>
            <p:ph type="subTitle" idx="3"/>
          </p:nvPr>
        </p:nvSpPr>
        <p:spPr>
          <a:xfrm>
            <a:off x="3284925" y="3441500"/>
            <a:ext cx="39978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07" name="Google Shape;407;p26"/>
          <p:cNvGrpSpPr/>
          <p:nvPr/>
        </p:nvGrpSpPr>
        <p:grpSpPr>
          <a:xfrm>
            <a:off x="-1465798" y="-1530974"/>
            <a:ext cx="11890491" cy="7825052"/>
            <a:chOff x="-1465798" y="-1530974"/>
            <a:chExt cx="11890491" cy="7825052"/>
          </a:xfrm>
        </p:grpSpPr>
        <p:pic>
          <p:nvPicPr>
            <p:cNvPr id="408" name="Google Shape;408;p26"/>
            <p:cNvPicPr preferRelativeResize="0"/>
            <p:nvPr/>
          </p:nvPicPr>
          <p:blipFill>
            <a:blip r:embed="rId2">
              <a:alphaModFix/>
            </a:blip>
            <a:stretch>
              <a:fillRect/>
            </a:stretch>
          </p:blipFill>
          <p:spPr>
            <a:xfrm rot="-5400000">
              <a:off x="-710249" y="2873725"/>
              <a:ext cx="3315273" cy="2210876"/>
            </a:xfrm>
            <a:prstGeom prst="rect">
              <a:avLst/>
            </a:prstGeom>
            <a:noFill/>
            <a:ln>
              <a:noFill/>
            </a:ln>
          </p:spPr>
        </p:pic>
        <p:pic>
          <p:nvPicPr>
            <p:cNvPr id="409" name="Google Shape;409;p26"/>
            <p:cNvPicPr preferRelativeResize="0"/>
            <p:nvPr/>
          </p:nvPicPr>
          <p:blipFill>
            <a:blip r:embed="rId3">
              <a:alphaModFix/>
            </a:blip>
            <a:stretch>
              <a:fillRect/>
            </a:stretch>
          </p:blipFill>
          <p:spPr>
            <a:xfrm rot="-5640743">
              <a:off x="6387707" y="-785010"/>
              <a:ext cx="3718665" cy="2479900"/>
            </a:xfrm>
            <a:prstGeom prst="rect">
              <a:avLst/>
            </a:prstGeom>
            <a:noFill/>
            <a:ln>
              <a:noFill/>
            </a:ln>
          </p:spPr>
        </p:pic>
        <p:pic>
          <p:nvPicPr>
            <p:cNvPr id="410" name="Google Shape;410;p26"/>
            <p:cNvPicPr preferRelativeResize="0"/>
            <p:nvPr/>
          </p:nvPicPr>
          <p:blipFill>
            <a:blip r:embed="rId4">
              <a:alphaModFix/>
            </a:blip>
            <a:stretch>
              <a:fillRect/>
            </a:stretch>
          </p:blipFill>
          <p:spPr>
            <a:xfrm rot="-1473054">
              <a:off x="6862429" y="3852595"/>
              <a:ext cx="2889688" cy="1928313"/>
            </a:xfrm>
            <a:prstGeom prst="rect">
              <a:avLst/>
            </a:prstGeom>
            <a:noFill/>
            <a:ln>
              <a:noFill/>
            </a:ln>
          </p:spPr>
        </p:pic>
        <p:pic>
          <p:nvPicPr>
            <p:cNvPr id="411" name="Google Shape;411;p26"/>
            <p:cNvPicPr preferRelativeResize="0"/>
            <p:nvPr/>
          </p:nvPicPr>
          <p:blipFill>
            <a:blip r:embed="rId5">
              <a:alphaModFix/>
            </a:blip>
            <a:stretch>
              <a:fillRect/>
            </a:stretch>
          </p:blipFill>
          <p:spPr>
            <a:xfrm rot="8100000">
              <a:off x="-1155710" y="-644432"/>
              <a:ext cx="3465374" cy="2312466"/>
            </a:xfrm>
            <a:prstGeom prst="rect">
              <a:avLst/>
            </a:prstGeom>
            <a:noFill/>
            <a:ln>
              <a:noFill/>
            </a:ln>
          </p:spPr>
        </p:pic>
        <p:pic>
          <p:nvPicPr>
            <p:cNvPr id="412" name="Google Shape;412;p26"/>
            <p:cNvPicPr preferRelativeResize="0"/>
            <p:nvPr/>
          </p:nvPicPr>
          <p:blipFill>
            <a:blip r:embed="rId6">
              <a:alphaModFix/>
            </a:blip>
            <a:stretch>
              <a:fillRect/>
            </a:stretch>
          </p:blipFill>
          <p:spPr>
            <a:xfrm>
              <a:off x="7587275" y="4014875"/>
              <a:ext cx="779474" cy="519800"/>
            </a:xfrm>
            <a:prstGeom prst="rect">
              <a:avLst/>
            </a:prstGeom>
            <a:noFill/>
            <a:ln>
              <a:noFill/>
            </a:ln>
          </p:spPr>
        </p:pic>
        <p:pic>
          <p:nvPicPr>
            <p:cNvPr id="413" name="Google Shape;413;p26"/>
            <p:cNvPicPr preferRelativeResize="0"/>
            <p:nvPr/>
          </p:nvPicPr>
          <p:blipFill>
            <a:blip r:embed="rId7">
              <a:alphaModFix/>
            </a:blip>
            <a:stretch>
              <a:fillRect/>
            </a:stretch>
          </p:blipFill>
          <p:spPr>
            <a:xfrm rot="2976389">
              <a:off x="-713387" y="302924"/>
              <a:ext cx="2419370" cy="1614450"/>
            </a:xfrm>
            <a:prstGeom prst="rect">
              <a:avLst/>
            </a:prstGeom>
            <a:noFill/>
            <a:ln>
              <a:noFill/>
            </a:ln>
          </p:spPr>
        </p:pic>
        <p:pic>
          <p:nvPicPr>
            <p:cNvPr id="414" name="Google Shape;414;p26"/>
            <p:cNvPicPr preferRelativeResize="0"/>
            <p:nvPr/>
          </p:nvPicPr>
          <p:blipFill>
            <a:blip r:embed="rId8">
              <a:alphaModFix/>
            </a:blip>
            <a:stretch>
              <a:fillRect/>
            </a:stretch>
          </p:blipFill>
          <p:spPr>
            <a:xfrm>
              <a:off x="-708911" y="3958677"/>
              <a:ext cx="2571772" cy="1716147"/>
            </a:xfrm>
            <a:prstGeom prst="rect">
              <a:avLst/>
            </a:prstGeom>
            <a:noFill/>
            <a:ln>
              <a:noFill/>
            </a:ln>
          </p:spPr>
        </p:pic>
        <p:pic>
          <p:nvPicPr>
            <p:cNvPr id="415" name="Google Shape;415;p26"/>
            <p:cNvPicPr preferRelativeResize="0"/>
            <p:nvPr/>
          </p:nvPicPr>
          <p:blipFill>
            <a:blip r:embed="rId9">
              <a:alphaModFix/>
            </a:blip>
            <a:stretch>
              <a:fillRect/>
            </a:stretch>
          </p:blipFill>
          <p:spPr>
            <a:xfrm>
              <a:off x="7475150" y="851976"/>
              <a:ext cx="2949544" cy="1966999"/>
            </a:xfrm>
            <a:prstGeom prst="rect">
              <a:avLst/>
            </a:prstGeom>
            <a:noFill/>
            <a:ln>
              <a:noFill/>
            </a:ln>
          </p:spPr>
        </p:pic>
        <p:pic>
          <p:nvPicPr>
            <p:cNvPr id="416" name="Google Shape;416;p26"/>
            <p:cNvPicPr preferRelativeResize="0"/>
            <p:nvPr/>
          </p:nvPicPr>
          <p:blipFill>
            <a:blip r:embed="rId10">
              <a:alphaModFix/>
            </a:blip>
            <a:stretch>
              <a:fillRect/>
            </a:stretch>
          </p:blipFill>
          <p:spPr>
            <a:xfrm>
              <a:off x="1261627" y="685799"/>
              <a:ext cx="356802" cy="238101"/>
            </a:xfrm>
            <a:prstGeom prst="rect">
              <a:avLst/>
            </a:prstGeom>
            <a:noFill/>
            <a:ln>
              <a:noFill/>
            </a:ln>
          </p:spPr>
        </p:pic>
        <p:pic>
          <p:nvPicPr>
            <p:cNvPr id="417" name="Google Shape;417;p26"/>
            <p:cNvPicPr preferRelativeResize="0"/>
            <p:nvPr/>
          </p:nvPicPr>
          <p:blipFill>
            <a:blip r:embed="rId10">
              <a:alphaModFix/>
            </a:blip>
            <a:stretch>
              <a:fillRect/>
            </a:stretch>
          </p:blipFill>
          <p:spPr>
            <a:xfrm flipH="1">
              <a:off x="97449" y="2098542"/>
              <a:ext cx="270876" cy="155801"/>
            </a:xfrm>
            <a:prstGeom prst="rect">
              <a:avLst/>
            </a:prstGeom>
            <a:noFill/>
            <a:ln>
              <a:noFill/>
            </a:ln>
          </p:spPr>
        </p:pic>
        <p:pic>
          <p:nvPicPr>
            <p:cNvPr id="418" name="Google Shape;418;p26"/>
            <p:cNvPicPr preferRelativeResize="0"/>
            <p:nvPr/>
          </p:nvPicPr>
          <p:blipFill>
            <a:blip r:embed="rId6">
              <a:alphaModFix/>
            </a:blip>
            <a:stretch>
              <a:fillRect/>
            </a:stretch>
          </p:blipFill>
          <p:spPr>
            <a:xfrm>
              <a:off x="907450" y="3987457"/>
              <a:ext cx="270873" cy="180635"/>
            </a:xfrm>
            <a:prstGeom prst="rect">
              <a:avLst/>
            </a:prstGeom>
            <a:noFill/>
            <a:ln>
              <a:noFill/>
            </a:ln>
          </p:spPr>
        </p:pic>
        <p:pic>
          <p:nvPicPr>
            <p:cNvPr id="419" name="Google Shape;419;p26"/>
            <p:cNvPicPr preferRelativeResize="0"/>
            <p:nvPr/>
          </p:nvPicPr>
          <p:blipFill>
            <a:blip r:embed="rId6">
              <a:alphaModFix/>
            </a:blip>
            <a:stretch>
              <a:fillRect/>
            </a:stretch>
          </p:blipFill>
          <p:spPr>
            <a:xfrm rot="-4357741">
              <a:off x="7870151" y="1905051"/>
              <a:ext cx="405723" cy="270550"/>
            </a:xfrm>
            <a:prstGeom prst="rect">
              <a:avLst/>
            </a:prstGeom>
            <a:noFill/>
            <a:ln>
              <a:noFill/>
            </a:ln>
          </p:spPr>
        </p:pic>
        <p:pic>
          <p:nvPicPr>
            <p:cNvPr id="420" name="Google Shape;420;p26"/>
            <p:cNvPicPr preferRelativeResize="0"/>
            <p:nvPr/>
          </p:nvPicPr>
          <p:blipFill>
            <a:blip r:embed="rId6">
              <a:alphaModFix/>
            </a:blip>
            <a:stretch>
              <a:fillRect/>
            </a:stretch>
          </p:blipFill>
          <p:spPr>
            <a:xfrm>
              <a:off x="8535000" y="553282"/>
              <a:ext cx="270873" cy="180635"/>
            </a:xfrm>
            <a:prstGeom prst="rect">
              <a:avLst/>
            </a:prstGeom>
            <a:noFill/>
            <a:ln>
              <a:noFill/>
            </a:ln>
          </p:spPr>
        </p:pic>
        <p:pic>
          <p:nvPicPr>
            <p:cNvPr id="421" name="Google Shape;421;p26"/>
            <p:cNvPicPr preferRelativeResize="0"/>
            <p:nvPr/>
          </p:nvPicPr>
          <p:blipFill>
            <a:blip r:embed="rId6">
              <a:alphaModFix/>
            </a:blip>
            <a:stretch>
              <a:fillRect/>
            </a:stretch>
          </p:blipFill>
          <p:spPr>
            <a:xfrm>
              <a:off x="700999" y="305625"/>
              <a:ext cx="153976" cy="102699"/>
            </a:xfrm>
            <a:prstGeom prst="rect">
              <a:avLst/>
            </a:prstGeom>
            <a:noFill/>
            <a:ln>
              <a:noFill/>
            </a:ln>
          </p:spPr>
        </p:pic>
        <p:pic>
          <p:nvPicPr>
            <p:cNvPr id="422" name="Google Shape;422;p26"/>
            <p:cNvPicPr preferRelativeResize="0"/>
            <p:nvPr/>
          </p:nvPicPr>
          <p:blipFill>
            <a:blip r:embed="rId6">
              <a:alphaModFix/>
            </a:blip>
            <a:stretch>
              <a:fillRect/>
            </a:stretch>
          </p:blipFill>
          <p:spPr>
            <a:xfrm>
              <a:off x="8651899" y="4354025"/>
              <a:ext cx="153976" cy="102699"/>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23"/>
        <p:cNvGrpSpPr/>
        <p:nvPr/>
      </p:nvGrpSpPr>
      <p:grpSpPr>
        <a:xfrm>
          <a:off x="0" y="0"/>
          <a:ext cx="0" cy="0"/>
          <a:chOff x="0" y="0"/>
          <a:chExt cx="0" cy="0"/>
        </a:xfrm>
      </p:grpSpPr>
      <p:sp>
        <p:nvSpPr>
          <p:cNvPr id="424" name="Google Shape;424;p27"/>
          <p:cNvSpPr txBox="1">
            <a:spLocks noGrp="1"/>
          </p:cNvSpPr>
          <p:nvPr>
            <p:ph type="ctrTitle"/>
          </p:nvPr>
        </p:nvSpPr>
        <p:spPr>
          <a:xfrm>
            <a:off x="2429950"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25" name="Google Shape;425;p27"/>
          <p:cNvSpPr txBox="1">
            <a:spLocks noGrp="1"/>
          </p:cNvSpPr>
          <p:nvPr>
            <p:ph type="subTitle" idx="1"/>
          </p:nvPr>
        </p:nvSpPr>
        <p:spPr>
          <a:xfrm>
            <a:off x="2425075" y="1704550"/>
            <a:ext cx="4293900" cy="129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26" name="Google Shape;426;p27"/>
          <p:cNvSpPr txBox="1"/>
          <p:nvPr/>
        </p:nvSpPr>
        <p:spPr>
          <a:xfrm>
            <a:off x="1593875" y="3769625"/>
            <a:ext cx="5956200" cy="4554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200">
                <a:solidFill>
                  <a:schemeClr val="accent1"/>
                </a:solidFill>
                <a:latin typeface="Sanchez"/>
                <a:ea typeface="Sanchez"/>
                <a:cs typeface="Sanchez"/>
                <a:sym typeface="Sanchez"/>
              </a:rPr>
              <a:t>CREDITS: This presentation template was created by </a:t>
            </a:r>
            <a:r>
              <a:rPr lang="en" sz="1200" b="1">
                <a:solidFill>
                  <a:schemeClr val="accent1"/>
                </a:solidFill>
                <a:uFill>
                  <a:noFill/>
                </a:uFill>
                <a:latin typeface="Sanchez"/>
                <a:ea typeface="Sanchez"/>
                <a:cs typeface="Sanchez"/>
                <a:sym typeface="Sanchez"/>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Sanchez"/>
                <a:ea typeface="Sanchez"/>
                <a:cs typeface="Sanchez"/>
                <a:sym typeface="Sanchez"/>
              </a:rPr>
              <a:t>, including icons by </a:t>
            </a:r>
            <a:r>
              <a:rPr lang="en" sz="1200" b="1">
                <a:solidFill>
                  <a:schemeClr val="accent1"/>
                </a:solidFill>
                <a:uFill>
                  <a:noFill/>
                </a:uFill>
                <a:latin typeface="Sanchez"/>
                <a:ea typeface="Sanchez"/>
                <a:cs typeface="Sanchez"/>
                <a:sym typeface="Sanchez"/>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Sanchez"/>
                <a:ea typeface="Sanchez"/>
                <a:cs typeface="Sanchez"/>
                <a:sym typeface="Sanchez"/>
              </a:rPr>
              <a:t> and infographics &amp; images by </a:t>
            </a:r>
            <a:r>
              <a:rPr lang="en" sz="1200" b="1">
                <a:solidFill>
                  <a:schemeClr val="accent1"/>
                </a:solidFill>
                <a:uFill>
                  <a:noFill/>
                </a:uFill>
                <a:latin typeface="Sanchez"/>
                <a:ea typeface="Sanchez"/>
                <a:cs typeface="Sanchez"/>
                <a:sym typeface="Sanchez"/>
                <a:hlinkClick r:id="rId4">
                  <a:extLst>
                    <a:ext uri="{A12FA001-AC4F-418D-AE19-62706E023703}">
                      <ahyp:hlinkClr xmlns:ahyp="http://schemas.microsoft.com/office/drawing/2018/hyperlinkcolor" val="tx"/>
                    </a:ext>
                  </a:extLst>
                </a:hlinkClick>
              </a:rPr>
              <a:t>Freepik</a:t>
            </a:r>
            <a:endParaRPr sz="1200" b="1">
              <a:solidFill>
                <a:schemeClr val="accent1"/>
              </a:solidFill>
              <a:latin typeface="Sanchez"/>
              <a:ea typeface="Sanchez"/>
              <a:cs typeface="Sanchez"/>
              <a:sym typeface="Sanchez"/>
            </a:endParaRPr>
          </a:p>
        </p:txBody>
      </p:sp>
      <p:grpSp>
        <p:nvGrpSpPr>
          <p:cNvPr id="427" name="Google Shape;427;p27"/>
          <p:cNvGrpSpPr/>
          <p:nvPr/>
        </p:nvGrpSpPr>
        <p:grpSpPr>
          <a:xfrm flipH="1">
            <a:off x="-1465798" y="-1530974"/>
            <a:ext cx="11924827" cy="7825052"/>
            <a:chOff x="-1500134" y="-1530974"/>
            <a:chExt cx="11924827" cy="7825052"/>
          </a:xfrm>
        </p:grpSpPr>
        <p:pic>
          <p:nvPicPr>
            <p:cNvPr id="428" name="Google Shape;428;p27"/>
            <p:cNvPicPr preferRelativeResize="0"/>
            <p:nvPr/>
          </p:nvPicPr>
          <p:blipFill>
            <a:blip r:embed="rId5">
              <a:alphaModFix/>
            </a:blip>
            <a:stretch>
              <a:fillRect/>
            </a:stretch>
          </p:blipFill>
          <p:spPr>
            <a:xfrm rot="-5400000">
              <a:off x="-710249" y="2873725"/>
              <a:ext cx="3315273" cy="2210876"/>
            </a:xfrm>
            <a:prstGeom prst="rect">
              <a:avLst/>
            </a:prstGeom>
            <a:noFill/>
            <a:ln>
              <a:noFill/>
            </a:ln>
          </p:spPr>
        </p:pic>
        <p:pic>
          <p:nvPicPr>
            <p:cNvPr id="429" name="Google Shape;429;p27"/>
            <p:cNvPicPr preferRelativeResize="0"/>
            <p:nvPr/>
          </p:nvPicPr>
          <p:blipFill>
            <a:blip r:embed="rId6">
              <a:alphaModFix/>
            </a:blip>
            <a:stretch>
              <a:fillRect/>
            </a:stretch>
          </p:blipFill>
          <p:spPr>
            <a:xfrm rot="-5640743">
              <a:off x="6387707" y="-785010"/>
              <a:ext cx="3718665" cy="2479900"/>
            </a:xfrm>
            <a:prstGeom prst="rect">
              <a:avLst/>
            </a:prstGeom>
            <a:noFill/>
            <a:ln>
              <a:noFill/>
            </a:ln>
          </p:spPr>
        </p:pic>
        <p:pic>
          <p:nvPicPr>
            <p:cNvPr id="430" name="Google Shape;430;p27"/>
            <p:cNvPicPr preferRelativeResize="0"/>
            <p:nvPr/>
          </p:nvPicPr>
          <p:blipFill>
            <a:blip r:embed="rId7">
              <a:alphaModFix/>
            </a:blip>
            <a:stretch>
              <a:fillRect/>
            </a:stretch>
          </p:blipFill>
          <p:spPr>
            <a:xfrm rot="-1473054">
              <a:off x="6862429" y="3852595"/>
              <a:ext cx="2889688" cy="1928313"/>
            </a:xfrm>
            <a:prstGeom prst="rect">
              <a:avLst/>
            </a:prstGeom>
            <a:noFill/>
            <a:ln>
              <a:noFill/>
            </a:ln>
          </p:spPr>
        </p:pic>
        <p:pic>
          <p:nvPicPr>
            <p:cNvPr id="431" name="Google Shape;431;p27"/>
            <p:cNvPicPr preferRelativeResize="0"/>
            <p:nvPr/>
          </p:nvPicPr>
          <p:blipFill>
            <a:blip r:embed="rId8">
              <a:alphaModFix/>
            </a:blip>
            <a:stretch>
              <a:fillRect/>
            </a:stretch>
          </p:blipFill>
          <p:spPr>
            <a:xfrm rot="8100000">
              <a:off x="-1190046" y="-644432"/>
              <a:ext cx="3465374" cy="2312466"/>
            </a:xfrm>
            <a:prstGeom prst="rect">
              <a:avLst/>
            </a:prstGeom>
            <a:noFill/>
            <a:ln>
              <a:noFill/>
            </a:ln>
          </p:spPr>
        </p:pic>
        <p:pic>
          <p:nvPicPr>
            <p:cNvPr id="432" name="Google Shape;432;p27"/>
            <p:cNvPicPr preferRelativeResize="0"/>
            <p:nvPr/>
          </p:nvPicPr>
          <p:blipFill>
            <a:blip r:embed="rId9">
              <a:alphaModFix/>
            </a:blip>
            <a:stretch>
              <a:fillRect/>
            </a:stretch>
          </p:blipFill>
          <p:spPr>
            <a:xfrm>
              <a:off x="7587275" y="4014875"/>
              <a:ext cx="779474" cy="519800"/>
            </a:xfrm>
            <a:prstGeom prst="rect">
              <a:avLst/>
            </a:prstGeom>
            <a:noFill/>
            <a:ln>
              <a:noFill/>
            </a:ln>
          </p:spPr>
        </p:pic>
        <p:pic>
          <p:nvPicPr>
            <p:cNvPr id="433" name="Google Shape;433;p27"/>
            <p:cNvPicPr preferRelativeResize="0"/>
            <p:nvPr/>
          </p:nvPicPr>
          <p:blipFill>
            <a:blip r:embed="rId10">
              <a:alphaModFix/>
            </a:blip>
            <a:stretch>
              <a:fillRect/>
            </a:stretch>
          </p:blipFill>
          <p:spPr>
            <a:xfrm rot="2976389">
              <a:off x="-713387" y="302924"/>
              <a:ext cx="2419370" cy="1614450"/>
            </a:xfrm>
            <a:prstGeom prst="rect">
              <a:avLst/>
            </a:prstGeom>
            <a:noFill/>
            <a:ln>
              <a:noFill/>
            </a:ln>
          </p:spPr>
        </p:pic>
        <p:pic>
          <p:nvPicPr>
            <p:cNvPr id="434" name="Google Shape;434;p27"/>
            <p:cNvPicPr preferRelativeResize="0"/>
            <p:nvPr/>
          </p:nvPicPr>
          <p:blipFill>
            <a:blip r:embed="rId11">
              <a:alphaModFix/>
            </a:blip>
            <a:stretch>
              <a:fillRect/>
            </a:stretch>
          </p:blipFill>
          <p:spPr>
            <a:xfrm>
              <a:off x="-708911" y="3958677"/>
              <a:ext cx="2571772" cy="1716147"/>
            </a:xfrm>
            <a:prstGeom prst="rect">
              <a:avLst/>
            </a:prstGeom>
            <a:noFill/>
            <a:ln>
              <a:noFill/>
            </a:ln>
          </p:spPr>
        </p:pic>
        <p:pic>
          <p:nvPicPr>
            <p:cNvPr id="435" name="Google Shape;435;p27"/>
            <p:cNvPicPr preferRelativeResize="0"/>
            <p:nvPr/>
          </p:nvPicPr>
          <p:blipFill>
            <a:blip r:embed="rId12">
              <a:alphaModFix/>
            </a:blip>
            <a:stretch>
              <a:fillRect/>
            </a:stretch>
          </p:blipFill>
          <p:spPr>
            <a:xfrm>
              <a:off x="7475150" y="851976"/>
              <a:ext cx="2949544" cy="1966999"/>
            </a:xfrm>
            <a:prstGeom prst="rect">
              <a:avLst/>
            </a:prstGeom>
            <a:noFill/>
            <a:ln>
              <a:noFill/>
            </a:ln>
          </p:spPr>
        </p:pic>
        <p:pic>
          <p:nvPicPr>
            <p:cNvPr id="436" name="Google Shape;436;p27"/>
            <p:cNvPicPr preferRelativeResize="0"/>
            <p:nvPr/>
          </p:nvPicPr>
          <p:blipFill>
            <a:blip r:embed="rId13">
              <a:alphaModFix/>
            </a:blip>
            <a:stretch>
              <a:fillRect/>
            </a:stretch>
          </p:blipFill>
          <p:spPr>
            <a:xfrm>
              <a:off x="1261627" y="685799"/>
              <a:ext cx="356802" cy="238101"/>
            </a:xfrm>
            <a:prstGeom prst="rect">
              <a:avLst/>
            </a:prstGeom>
            <a:noFill/>
            <a:ln>
              <a:noFill/>
            </a:ln>
          </p:spPr>
        </p:pic>
        <p:pic>
          <p:nvPicPr>
            <p:cNvPr id="437" name="Google Shape;437;p27"/>
            <p:cNvPicPr preferRelativeResize="0"/>
            <p:nvPr/>
          </p:nvPicPr>
          <p:blipFill>
            <a:blip r:embed="rId13">
              <a:alphaModFix/>
            </a:blip>
            <a:stretch>
              <a:fillRect/>
            </a:stretch>
          </p:blipFill>
          <p:spPr>
            <a:xfrm flipH="1">
              <a:off x="97449" y="2098542"/>
              <a:ext cx="270876" cy="155801"/>
            </a:xfrm>
            <a:prstGeom prst="rect">
              <a:avLst/>
            </a:prstGeom>
            <a:noFill/>
            <a:ln>
              <a:noFill/>
            </a:ln>
          </p:spPr>
        </p:pic>
        <p:pic>
          <p:nvPicPr>
            <p:cNvPr id="438" name="Google Shape;438;p27"/>
            <p:cNvPicPr preferRelativeResize="0"/>
            <p:nvPr/>
          </p:nvPicPr>
          <p:blipFill>
            <a:blip r:embed="rId9">
              <a:alphaModFix/>
            </a:blip>
            <a:stretch>
              <a:fillRect/>
            </a:stretch>
          </p:blipFill>
          <p:spPr>
            <a:xfrm>
              <a:off x="907450" y="3987457"/>
              <a:ext cx="270873" cy="180635"/>
            </a:xfrm>
            <a:prstGeom prst="rect">
              <a:avLst/>
            </a:prstGeom>
            <a:noFill/>
            <a:ln>
              <a:noFill/>
            </a:ln>
          </p:spPr>
        </p:pic>
        <p:pic>
          <p:nvPicPr>
            <p:cNvPr id="439" name="Google Shape;439;p27"/>
            <p:cNvPicPr preferRelativeResize="0"/>
            <p:nvPr/>
          </p:nvPicPr>
          <p:blipFill>
            <a:blip r:embed="rId9">
              <a:alphaModFix/>
            </a:blip>
            <a:stretch>
              <a:fillRect/>
            </a:stretch>
          </p:blipFill>
          <p:spPr>
            <a:xfrm rot="-4357741">
              <a:off x="7870151" y="1905051"/>
              <a:ext cx="405723" cy="270550"/>
            </a:xfrm>
            <a:prstGeom prst="rect">
              <a:avLst/>
            </a:prstGeom>
            <a:noFill/>
            <a:ln>
              <a:noFill/>
            </a:ln>
          </p:spPr>
        </p:pic>
        <p:pic>
          <p:nvPicPr>
            <p:cNvPr id="440" name="Google Shape;440;p27"/>
            <p:cNvPicPr preferRelativeResize="0"/>
            <p:nvPr/>
          </p:nvPicPr>
          <p:blipFill>
            <a:blip r:embed="rId9">
              <a:alphaModFix/>
            </a:blip>
            <a:stretch>
              <a:fillRect/>
            </a:stretch>
          </p:blipFill>
          <p:spPr>
            <a:xfrm>
              <a:off x="8535000" y="553282"/>
              <a:ext cx="270873" cy="180635"/>
            </a:xfrm>
            <a:prstGeom prst="rect">
              <a:avLst/>
            </a:prstGeom>
            <a:noFill/>
            <a:ln>
              <a:noFill/>
            </a:ln>
          </p:spPr>
        </p:pic>
        <p:pic>
          <p:nvPicPr>
            <p:cNvPr id="441" name="Google Shape;441;p27"/>
            <p:cNvPicPr preferRelativeResize="0"/>
            <p:nvPr/>
          </p:nvPicPr>
          <p:blipFill>
            <a:blip r:embed="rId9">
              <a:alphaModFix/>
            </a:blip>
            <a:stretch>
              <a:fillRect/>
            </a:stretch>
          </p:blipFill>
          <p:spPr>
            <a:xfrm>
              <a:off x="700999" y="305625"/>
              <a:ext cx="153976" cy="102699"/>
            </a:xfrm>
            <a:prstGeom prst="rect">
              <a:avLst/>
            </a:prstGeom>
            <a:noFill/>
            <a:ln>
              <a:noFill/>
            </a:ln>
          </p:spPr>
        </p:pic>
        <p:pic>
          <p:nvPicPr>
            <p:cNvPr id="442" name="Google Shape;442;p27"/>
            <p:cNvPicPr preferRelativeResize="0"/>
            <p:nvPr/>
          </p:nvPicPr>
          <p:blipFill>
            <a:blip r:embed="rId9">
              <a:alphaModFix/>
            </a:blip>
            <a:stretch>
              <a:fillRect/>
            </a:stretch>
          </p:blipFill>
          <p:spPr>
            <a:xfrm>
              <a:off x="8651899" y="4354025"/>
              <a:ext cx="153976" cy="102699"/>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443"/>
        <p:cNvGrpSpPr/>
        <p:nvPr/>
      </p:nvGrpSpPr>
      <p:grpSpPr>
        <a:xfrm>
          <a:off x="0" y="0"/>
          <a:ext cx="0" cy="0"/>
          <a:chOff x="0" y="0"/>
          <a:chExt cx="0" cy="0"/>
        </a:xfrm>
      </p:grpSpPr>
      <p:grpSp>
        <p:nvGrpSpPr>
          <p:cNvPr id="444" name="Google Shape;444;p28"/>
          <p:cNvGrpSpPr/>
          <p:nvPr/>
        </p:nvGrpSpPr>
        <p:grpSpPr>
          <a:xfrm>
            <a:off x="-866686" y="-1652597"/>
            <a:ext cx="11806304" cy="7768922"/>
            <a:chOff x="-866686" y="-1652597"/>
            <a:chExt cx="11806304" cy="7768922"/>
          </a:xfrm>
        </p:grpSpPr>
        <p:pic>
          <p:nvPicPr>
            <p:cNvPr id="445" name="Google Shape;445;p28"/>
            <p:cNvPicPr preferRelativeResize="0"/>
            <p:nvPr/>
          </p:nvPicPr>
          <p:blipFill>
            <a:blip r:embed="rId2">
              <a:alphaModFix/>
            </a:blip>
            <a:stretch>
              <a:fillRect/>
            </a:stretch>
          </p:blipFill>
          <p:spPr>
            <a:xfrm rot="-5640743">
              <a:off x="6553707" y="-951010"/>
              <a:ext cx="3718665" cy="2479900"/>
            </a:xfrm>
            <a:prstGeom prst="rect">
              <a:avLst/>
            </a:prstGeom>
            <a:noFill/>
            <a:ln>
              <a:noFill/>
            </a:ln>
          </p:spPr>
        </p:pic>
        <p:pic>
          <p:nvPicPr>
            <p:cNvPr id="446" name="Google Shape;446;p28"/>
            <p:cNvPicPr preferRelativeResize="0"/>
            <p:nvPr/>
          </p:nvPicPr>
          <p:blipFill>
            <a:blip r:embed="rId3">
              <a:alphaModFix/>
            </a:blip>
            <a:stretch>
              <a:fillRect/>
            </a:stretch>
          </p:blipFill>
          <p:spPr>
            <a:xfrm>
              <a:off x="7990075" y="434851"/>
              <a:ext cx="2949544" cy="1966999"/>
            </a:xfrm>
            <a:prstGeom prst="rect">
              <a:avLst/>
            </a:prstGeom>
            <a:noFill/>
            <a:ln>
              <a:noFill/>
            </a:ln>
          </p:spPr>
        </p:pic>
        <p:pic>
          <p:nvPicPr>
            <p:cNvPr id="447" name="Google Shape;447;p28"/>
            <p:cNvPicPr preferRelativeResize="0"/>
            <p:nvPr/>
          </p:nvPicPr>
          <p:blipFill>
            <a:blip r:embed="rId4">
              <a:alphaModFix/>
            </a:blip>
            <a:stretch>
              <a:fillRect/>
            </a:stretch>
          </p:blipFill>
          <p:spPr>
            <a:xfrm rot="-5400000">
              <a:off x="-845349" y="3353250"/>
              <a:ext cx="3315273" cy="2210876"/>
            </a:xfrm>
            <a:prstGeom prst="rect">
              <a:avLst/>
            </a:prstGeom>
            <a:noFill/>
            <a:ln>
              <a:noFill/>
            </a:ln>
          </p:spPr>
        </p:pic>
        <p:pic>
          <p:nvPicPr>
            <p:cNvPr id="448" name="Google Shape;448;p28"/>
            <p:cNvPicPr preferRelativeResize="0"/>
            <p:nvPr/>
          </p:nvPicPr>
          <p:blipFill>
            <a:blip r:embed="rId5">
              <a:alphaModFix/>
            </a:blip>
            <a:stretch>
              <a:fillRect/>
            </a:stretch>
          </p:blipFill>
          <p:spPr>
            <a:xfrm>
              <a:off x="-866686" y="4283927"/>
              <a:ext cx="2571772" cy="1716147"/>
            </a:xfrm>
            <a:prstGeom prst="rect">
              <a:avLst/>
            </a:prstGeom>
            <a:noFill/>
            <a:ln>
              <a:noFill/>
            </a:ln>
          </p:spPr>
        </p:pic>
        <p:pic>
          <p:nvPicPr>
            <p:cNvPr id="449" name="Google Shape;449;p28"/>
            <p:cNvPicPr preferRelativeResize="0"/>
            <p:nvPr/>
          </p:nvPicPr>
          <p:blipFill>
            <a:blip r:embed="rId6">
              <a:alphaModFix/>
            </a:blip>
            <a:stretch>
              <a:fillRect/>
            </a:stretch>
          </p:blipFill>
          <p:spPr>
            <a:xfrm>
              <a:off x="323725" y="4140682"/>
              <a:ext cx="270873" cy="180635"/>
            </a:xfrm>
            <a:prstGeom prst="rect">
              <a:avLst/>
            </a:prstGeom>
            <a:noFill/>
            <a:ln>
              <a:noFill/>
            </a:ln>
          </p:spPr>
        </p:pic>
        <p:pic>
          <p:nvPicPr>
            <p:cNvPr id="450" name="Google Shape;450;p28"/>
            <p:cNvPicPr preferRelativeResize="0"/>
            <p:nvPr/>
          </p:nvPicPr>
          <p:blipFill>
            <a:blip r:embed="rId6">
              <a:alphaModFix/>
            </a:blip>
            <a:stretch>
              <a:fillRect/>
            </a:stretch>
          </p:blipFill>
          <p:spPr>
            <a:xfrm rot="-4357741">
              <a:off x="8831489" y="180151"/>
              <a:ext cx="405723" cy="270550"/>
            </a:xfrm>
            <a:prstGeom prst="rect">
              <a:avLst/>
            </a:prstGeom>
            <a:noFill/>
            <a:ln>
              <a:noFill/>
            </a:ln>
          </p:spPr>
        </p:pic>
        <p:pic>
          <p:nvPicPr>
            <p:cNvPr id="451" name="Google Shape;451;p28"/>
            <p:cNvPicPr preferRelativeResize="0"/>
            <p:nvPr/>
          </p:nvPicPr>
          <p:blipFill>
            <a:blip r:embed="rId6">
              <a:alphaModFix/>
            </a:blip>
            <a:stretch>
              <a:fillRect/>
            </a:stretch>
          </p:blipFill>
          <p:spPr>
            <a:xfrm>
              <a:off x="8392850" y="-52293"/>
              <a:ext cx="270873" cy="18063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452"/>
        <p:cNvGrpSpPr/>
        <p:nvPr/>
      </p:nvGrpSpPr>
      <p:grpSpPr>
        <a:xfrm>
          <a:off x="0" y="0"/>
          <a:ext cx="0" cy="0"/>
          <a:chOff x="0" y="0"/>
          <a:chExt cx="0" cy="0"/>
        </a:xfrm>
      </p:grpSpPr>
      <p:grpSp>
        <p:nvGrpSpPr>
          <p:cNvPr id="453" name="Google Shape;453;p29"/>
          <p:cNvGrpSpPr/>
          <p:nvPr/>
        </p:nvGrpSpPr>
        <p:grpSpPr>
          <a:xfrm flipH="1">
            <a:off x="-1465798" y="-1530974"/>
            <a:ext cx="11890491" cy="7825052"/>
            <a:chOff x="-1465798" y="-1530974"/>
            <a:chExt cx="11890491" cy="7825052"/>
          </a:xfrm>
        </p:grpSpPr>
        <p:pic>
          <p:nvPicPr>
            <p:cNvPr id="454" name="Google Shape;454;p29"/>
            <p:cNvPicPr preferRelativeResize="0"/>
            <p:nvPr/>
          </p:nvPicPr>
          <p:blipFill>
            <a:blip r:embed="rId2">
              <a:alphaModFix/>
            </a:blip>
            <a:stretch>
              <a:fillRect/>
            </a:stretch>
          </p:blipFill>
          <p:spPr>
            <a:xfrm rot="-5400000">
              <a:off x="-710249" y="2873725"/>
              <a:ext cx="3315273" cy="2210876"/>
            </a:xfrm>
            <a:prstGeom prst="rect">
              <a:avLst/>
            </a:prstGeom>
            <a:noFill/>
            <a:ln>
              <a:noFill/>
            </a:ln>
          </p:spPr>
        </p:pic>
        <p:pic>
          <p:nvPicPr>
            <p:cNvPr id="455" name="Google Shape;455;p29"/>
            <p:cNvPicPr preferRelativeResize="0"/>
            <p:nvPr/>
          </p:nvPicPr>
          <p:blipFill>
            <a:blip r:embed="rId3">
              <a:alphaModFix/>
            </a:blip>
            <a:stretch>
              <a:fillRect/>
            </a:stretch>
          </p:blipFill>
          <p:spPr>
            <a:xfrm rot="-5640743">
              <a:off x="6387707" y="-785010"/>
              <a:ext cx="3718665" cy="2479900"/>
            </a:xfrm>
            <a:prstGeom prst="rect">
              <a:avLst/>
            </a:prstGeom>
            <a:noFill/>
            <a:ln>
              <a:noFill/>
            </a:ln>
          </p:spPr>
        </p:pic>
        <p:pic>
          <p:nvPicPr>
            <p:cNvPr id="456" name="Google Shape;456;p29"/>
            <p:cNvPicPr preferRelativeResize="0"/>
            <p:nvPr/>
          </p:nvPicPr>
          <p:blipFill>
            <a:blip r:embed="rId4">
              <a:alphaModFix/>
            </a:blip>
            <a:stretch>
              <a:fillRect/>
            </a:stretch>
          </p:blipFill>
          <p:spPr>
            <a:xfrm rot="-1473054">
              <a:off x="6862429" y="3852595"/>
              <a:ext cx="2889688" cy="1928313"/>
            </a:xfrm>
            <a:prstGeom prst="rect">
              <a:avLst/>
            </a:prstGeom>
            <a:noFill/>
            <a:ln>
              <a:noFill/>
            </a:ln>
          </p:spPr>
        </p:pic>
        <p:pic>
          <p:nvPicPr>
            <p:cNvPr id="457" name="Google Shape;457;p29"/>
            <p:cNvPicPr preferRelativeResize="0"/>
            <p:nvPr/>
          </p:nvPicPr>
          <p:blipFill>
            <a:blip r:embed="rId5">
              <a:alphaModFix/>
            </a:blip>
            <a:stretch>
              <a:fillRect/>
            </a:stretch>
          </p:blipFill>
          <p:spPr>
            <a:xfrm rot="8100000">
              <a:off x="-1155710" y="-644432"/>
              <a:ext cx="3465374" cy="2312466"/>
            </a:xfrm>
            <a:prstGeom prst="rect">
              <a:avLst/>
            </a:prstGeom>
            <a:noFill/>
            <a:ln>
              <a:noFill/>
            </a:ln>
          </p:spPr>
        </p:pic>
        <p:pic>
          <p:nvPicPr>
            <p:cNvPr id="458" name="Google Shape;458;p29"/>
            <p:cNvPicPr preferRelativeResize="0"/>
            <p:nvPr/>
          </p:nvPicPr>
          <p:blipFill>
            <a:blip r:embed="rId6">
              <a:alphaModFix/>
            </a:blip>
            <a:stretch>
              <a:fillRect/>
            </a:stretch>
          </p:blipFill>
          <p:spPr>
            <a:xfrm>
              <a:off x="7587275" y="4014875"/>
              <a:ext cx="779474" cy="519800"/>
            </a:xfrm>
            <a:prstGeom prst="rect">
              <a:avLst/>
            </a:prstGeom>
            <a:noFill/>
            <a:ln>
              <a:noFill/>
            </a:ln>
          </p:spPr>
        </p:pic>
        <p:pic>
          <p:nvPicPr>
            <p:cNvPr id="459" name="Google Shape;459;p29"/>
            <p:cNvPicPr preferRelativeResize="0"/>
            <p:nvPr/>
          </p:nvPicPr>
          <p:blipFill>
            <a:blip r:embed="rId7">
              <a:alphaModFix/>
            </a:blip>
            <a:stretch>
              <a:fillRect/>
            </a:stretch>
          </p:blipFill>
          <p:spPr>
            <a:xfrm rot="2976389">
              <a:off x="-713387" y="302924"/>
              <a:ext cx="2419370" cy="1614450"/>
            </a:xfrm>
            <a:prstGeom prst="rect">
              <a:avLst/>
            </a:prstGeom>
            <a:noFill/>
            <a:ln>
              <a:noFill/>
            </a:ln>
          </p:spPr>
        </p:pic>
        <p:pic>
          <p:nvPicPr>
            <p:cNvPr id="460" name="Google Shape;460;p29"/>
            <p:cNvPicPr preferRelativeResize="0"/>
            <p:nvPr/>
          </p:nvPicPr>
          <p:blipFill>
            <a:blip r:embed="rId8">
              <a:alphaModFix/>
            </a:blip>
            <a:stretch>
              <a:fillRect/>
            </a:stretch>
          </p:blipFill>
          <p:spPr>
            <a:xfrm>
              <a:off x="-708911" y="3958677"/>
              <a:ext cx="2571772" cy="1716147"/>
            </a:xfrm>
            <a:prstGeom prst="rect">
              <a:avLst/>
            </a:prstGeom>
            <a:noFill/>
            <a:ln>
              <a:noFill/>
            </a:ln>
          </p:spPr>
        </p:pic>
        <p:pic>
          <p:nvPicPr>
            <p:cNvPr id="461" name="Google Shape;461;p29"/>
            <p:cNvPicPr preferRelativeResize="0"/>
            <p:nvPr/>
          </p:nvPicPr>
          <p:blipFill>
            <a:blip r:embed="rId9">
              <a:alphaModFix/>
            </a:blip>
            <a:stretch>
              <a:fillRect/>
            </a:stretch>
          </p:blipFill>
          <p:spPr>
            <a:xfrm>
              <a:off x="7475150" y="851976"/>
              <a:ext cx="2949544" cy="1966999"/>
            </a:xfrm>
            <a:prstGeom prst="rect">
              <a:avLst/>
            </a:prstGeom>
            <a:noFill/>
            <a:ln>
              <a:noFill/>
            </a:ln>
          </p:spPr>
        </p:pic>
        <p:pic>
          <p:nvPicPr>
            <p:cNvPr id="462" name="Google Shape;462;p29"/>
            <p:cNvPicPr preferRelativeResize="0"/>
            <p:nvPr/>
          </p:nvPicPr>
          <p:blipFill>
            <a:blip r:embed="rId10">
              <a:alphaModFix/>
            </a:blip>
            <a:stretch>
              <a:fillRect/>
            </a:stretch>
          </p:blipFill>
          <p:spPr>
            <a:xfrm>
              <a:off x="1261627" y="685799"/>
              <a:ext cx="356802" cy="238101"/>
            </a:xfrm>
            <a:prstGeom prst="rect">
              <a:avLst/>
            </a:prstGeom>
            <a:noFill/>
            <a:ln>
              <a:noFill/>
            </a:ln>
          </p:spPr>
        </p:pic>
        <p:pic>
          <p:nvPicPr>
            <p:cNvPr id="463" name="Google Shape;463;p29"/>
            <p:cNvPicPr preferRelativeResize="0"/>
            <p:nvPr/>
          </p:nvPicPr>
          <p:blipFill>
            <a:blip r:embed="rId10">
              <a:alphaModFix/>
            </a:blip>
            <a:stretch>
              <a:fillRect/>
            </a:stretch>
          </p:blipFill>
          <p:spPr>
            <a:xfrm flipH="1">
              <a:off x="97449" y="2098542"/>
              <a:ext cx="270876" cy="155801"/>
            </a:xfrm>
            <a:prstGeom prst="rect">
              <a:avLst/>
            </a:prstGeom>
            <a:noFill/>
            <a:ln>
              <a:noFill/>
            </a:ln>
          </p:spPr>
        </p:pic>
        <p:pic>
          <p:nvPicPr>
            <p:cNvPr id="464" name="Google Shape;464;p29"/>
            <p:cNvPicPr preferRelativeResize="0"/>
            <p:nvPr/>
          </p:nvPicPr>
          <p:blipFill>
            <a:blip r:embed="rId6">
              <a:alphaModFix/>
            </a:blip>
            <a:stretch>
              <a:fillRect/>
            </a:stretch>
          </p:blipFill>
          <p:spPr>
            <a:xfrm>
              <a:off x="907450" y="3987457"/>
              <a:ext cx="270873" cy="180635"/>
            </a:xfrm>
            <a:prstGeom prst="rect">
              <a:avLst/>
            </a:prstGeom>
            <a:noFill/>
            <a:ln>
              <a:noFill/>
            </a:ln>
          </p:spPr>
        </p:pic>
        <p:pic>
          <p:nvPicPr>
            <p:cNvPr id="465" name="Google Shape;465;p29"/>
            <p:cNvPicPr preferRelativeResize="0"/>
            <p:nvPr/>
          </p:nvPicPr>
          <p:blipFill>
            <a:blip r:embed="rId6">
              <a:alphaModFix/>
            </a:blip>
            <a:stretch>
              <a:fillRect/>
            </a:stretch>
          </p:blipFill>
          <p:spPr>
            <a:xfrm rot="-4357741">
              <a:off x="7870151" y="1905051"/>
              <a:ext cx="405723" cy="270550"/>
            </a:xfrm>
            <a:prstGeom prst="rect">
              <a:avLst/>
            </a:prstGeom>
            <a:noFill/>
            <a:ln>
              <a:noFill/>
            </a:ln>
          </p:spPr>
        </p:pic>
        <p:pic>
          <p:nvPicPr>
            <p:cNvPr id="466" name="Google Shape;466;p29"/>
            <p:cNvPicPr preferRelativeResize="0"/>
            <p:nvPr/>
          </p:nvPicPr>
          <p:blipFill>
            <a:blip r:embed="rId6">
              <a:alphaModFix/>
            </a:blip>
            <a:stretch>
              <a:fillRect/>
            </a:stretch>
          </p:blipFill>
          <p:spPr>
            <a:xfrm>
              <a:off x="8535000" y="553282"/>
              <a:ext cx="270873" cy="180635"/>
            </a:xfrm>
            <a:prstGeom prst="rect">
              <a:avLst/>
            </a:prstGeom>
            <a:noFill/>
            <a:ln>
              <a:noFill/>
            </a:ln>
          </p:spPr>
        </p:pic>
        <p:pic>
          <p:nvPicPr>
            <p:cNvPr id="467" name="Google Shape;467;p29"/>
            <p:cNvPicPr preferRelativeResize="0"/>
            <p:nvPr/>
          </p:nvPicPr>
          <p:blipFill>
            <a:blip r:embed="rId6">
              <a:alphaModFix/>
            </a:blip>
            <a:stretch>
              <a:fillRect/>
            </a:stretch>
          </p:blipFill>
          <p:spPr>
            <a:xfrm>
              <a:off x="700999" y="305625"/>
              <a:ext cx="153976" cy="102699"/>
            </a:xfrm>
            <a:prstGeom prst="rect">
              <a:avLst/>
            </a:prstGeom>
            <a:noFill/>
            <a:ln>
              <a:noFill/>
            </a:ln>
          </p:spPr>
        </p:pic>
        <p:pic>
          <p:nvPicPr>
            <p:cNvPr id="468" name="Google Shape;468;p29"/>
            <p:cNvPicPr preferRelativeResize="0"/>
            <p:nvPr/>
          </p:nvPicPr>
          <p:blipFill>
            <a:blip r:embed="rId6">
              <a:alphaModFix/>
            </a:blip>
            <a:stretch>
              <a:fillRect/>
            </a:stretch>
          </p:blipFill>
          <p:spPr>
            <a:xfrm>
              <a:off x="8651899" y="4354025"/>
              <a:ext cx="153976" cy="10269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grpSp>
        <p:nvGrpSpPr>
          <p:cNvPr id="48" name="Google Shape;48;p4"/>
          <p:cNvGrpSpPr/>
          <p:nvPr/>
        </p:nvGrpSpPr>
        <p:grpSpPr>
          <a:xfrm>
            <a:off x="-866686" y="-1652597"/>
            <a:ext cx="11806304" cy="7768922"/>
            <a:chOff x="-866686" y="-1652597"/>
            <a:chExt cx="11806304" cy="7768922"/>
          </a:xfrm>
        </p:grpSpPr>
        <p:pic>
          <p:nvPicPr>
            <p:cNvPr id="49" name="Google Shape;49;p4"/>
            <p:cNvPicPr preferRelativeResize="0"/>
            <p:nvPr/>
          </p:nvPicPr>
          <p:blipFill>
            <a:blip r:embed="rId2">
              <a:alphaModFix/>
            </a:blip>
            <a:stretch>
              <a:fillRect/>
            </a:stretch>
          </p:blipFill>
          <p:spPr>
            <a:xfrm rot="-5640743">
              <a:off x="6553707" y="-951010"/>
              <a:ext cx="3718665" cy="2479900"/>
            </a:xfrm>
            <a:prstGeom prst="rect">
              <a:avLst/>
            </a:prstGeom>
            <a:noFill/>
            <a:ln>
              <a:noFill/>
            </a:ln>
          </p:spPr>
        </p:pic>
        <p:pic>
          <p:nvPicPr>
            <p:cNvPr id="50" name="Google Shape;50;p4"/>
            <p:cNvPicPr preferRelativeResize="0"/>
            <p:nvPr/>
          </p:nvPicPr>
          <p:blipFill>
            <a:blip r:embed="rId3">
              <a:alphaModFix/>
            </a:blip>
            <a:stretch>
              <a:fillRect/>
            </a:stretch>
          </p:blipFill>
          <p:spPr>
            <a:xfrm>
              <a:off x="7990075" y="434851"/>
              <a:ext cx="2949544" cy="1966999"/>
            </a:xfrm>
            <a:prstGeom prst="rect">
              <a:avLst/>
            </a:prstGeom>
            <a:noFill/>
            <a:ln>
              <a:noFill/>
            </a:ln>
          </p:spPr>
        </p:pic>
        <p:pic>
          <p:nvPicPr>
            <p:cNvPr id="51" name="Google Shape;51;p4"/>
            <p:cNvPicPr preferRelativeResize="0"/>
            <p:nvPr/>
          </p:nvPicPr>
          <p:blipFill>
            <a:blip r:embed="rId4">
              <a:alphaModFix/>
            </a:blip>
            <a:stretch>
              <a:fillRect/>
            </a:stretch>
          </p:blipFill>
          <p:spPr>
            <a:xfrm rot="-5400000">
              <a:off x="-845349" y="3353250"/>
              <a:ext cx="3315273" cy="2210876"/>
            </a:xfrm>
            <a:prstGeom prst="rect">
              <a:avLst/>
            </a:prstGeom>
            <a:noFill/>
            <a:ln>
              <a:noFill/>
            </a:ln>
          </p:spPr>
        </p:pic>
        <p:pic>
          <p:nvPicPr>
            <p:cNvPr id="52" name="Google Shape;52;p4"/>
            <p:cNvPicPr preferRelativeResize="0"/>
            <p:nvPr/>
          </p:nvPicPr>
          <p:blipFill>
            <a:blip r:embed="rId5">
              <a:alphaModFix/>
            </a:blip>
            <a:stretch>
              <a:fillRect/>
            </a:stretch>
          </p:blipFill>
          <p:spPr>
            <a:xfrm>
              <a:off x="-866686" y="4283927"/>
              <a:ext cx="2571772" cy="1716147"/>
            </a:xfrm>
            <a:prstGeom prst="rect">
              <a:avLst/>
            </a:prstGeom>
            <a:noFill/>
            <a:ln>
              <a:noFill/>
            </a:ln>
          </p:spPr>
        </p:pic>
        <p:pic>
          <p:nvPicPr>
            <p:cNvPr id="53" name="Google Shape;53;p4"/>
            <p:cNvPicPr preferRelativeResize="0"/>
            <p:nvPr/>
          </p:nvPicPr>
          <p:blipFill>
            <a:blip r:embed="rId6">
              <a:alphaModFix/>
            </a:blip>
            <a:stretch>
              <a:fillRect/>
            </a:stretch>
          </p:blipFill>
          <p:spPr>
            <a:xfrm>
              <a:off x="323725" y="4140682"/>
              <a:ext cx="270873" cy="180635"/>
            </a:xfrm>
            <a:prstGeom prst="rect">
              <a:avLst/>
            </a:prstGeom>
            <a:noFill/>
            <a:ln>
              <a:noFill/>
            </a:ln>
          </p:spPr>
        </p:pic>
        <p:pic>
          <p:nvPicPr>
            <p:cNvPr id="54" name="Google Shape;54;p4"/>
            <p:cNvPicPr preferRelativeResize="0"/>
            <p:nvPr/>
          </p:nvPicPr>
          <p:blipFill>
            <a:blip r:embed="rId6">
              <a:alphaModFix/>
            </a:blip>
            <a:stretch>
              <a:fillRect/>
            </a:stretch>
          </p:blipFill>
          <p:spPr>
            <a:xfrm rot="-4357741">
              <a:off x="8831489" y="180151"/>
              <a:ext cx="405723" cy="270550"/>
            </a:xfrm>
            <a:prstGeom prst="rect">
              <a:avLst/>
            </a:prstGeom>
            <a:noFill/>
            <a:ln>
              <a:noFill/>
            </a:ln>
          </p:spPr>
        </p:pic>
        <p:pic>
          <p:nvPicPr>
            <p:cNvPr id="55" name="Google Shape;55;p4"/>
            <p:cNvPicPr preferRelativeResize="0"/>
            <p:nvPr/>
          </p:nvPicPr>
          <p:blipFill>
            <a:blip r:embed="rId6">
              <a:alphaModFix/>
            </a:blip>
            <a:stretch>
              <a:fillRect/>
            </a:stretch>
          </p:blipFill>
          <p:spPr>
            <a:xfrm>
              <a:off x="8392850" y="-52293"/>
              <a:ext cx="270873" cy="180635"/>
            </a:xfrm>
            <a:prstGeom prst="rect">
              <a:avLst/>
            </a:prstGeom>
            <a:noFill/>
            <a:ln>
              <a:noFill/>
            </a:ln>
          </p:spPr>
        </p:pic>
      </p:grpSp>
      <p:sp>
        <p:nvSpPr>
          <p:cNvPr id="56" name="Google Shape;5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8"/>
        <p:cNvGrpSpPr/>
        <p:nvPr/>
      </p:nvGrpSpPr>
      <p:grpSpPr>
        <a:xfrm>
          <a:off x="0" y="0"/>
          <a:ext cx="0" cy="0"/>
          <a:chOff x="0" y="0"/>
          <a:chExt cx="0" cy="0"/>
        </a:xfrm>
      </p:grpSpPr>
      <p:sp>
        <p:nvSpPr>
          <p:cNvPr id="59" name="Google Shape;59;p5"/>
          <p:cNvSpPr txBox="1">
            <a:spLocks noGrp="1"/>
          </p:cNvSpPr>
          <p:nvPr>
            <p:ph type="subTitle" idx="1"/>
          </p:nvPr>
        </p:nvSpPr>
        <p:spPr>
          <a:xfrm>
            <a:off x="1290756" y="3083850"/>
            <a:ext cx="2907600" cy="57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200">
                <a:solidFill>
                  <a:schemeClr val="dk1"/>
                </a:solidFill>
                <a:latin typeface="Secular One"/>
                <a:ea typeface="Secular One"/>
                <a:cs typeface="Secular One"/>
                <a:sym typeface="Secular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0" name="Google Shape;60;p5"/>
          <p:cNvSpPr txBox="1">
            <a:spLocks noGrp="1"/>
          </p:cNvSpPr>
          <p:nvPr>
            <p:ph type="subTitle" idx="2"/>
          </p:nvPr>
        </p:nvSpPr>
        <p:spPr>
          <a:xfrm>
            <a:off x="4945631" y="3083850"/>
            <a:ext cx="290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solidFill>
                  <a:schemeClr val="dk1"/>
                </a:solidFill>
                <a:latin typeface="Secular One"/>
                <a:ea typeface="Secular One"/>
                <a:cs typeface="Secular One"/>
                <a:sym typeface="Secular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61" name="Google Shape;61;p5"/>
          <p:cNvSpPr txBox="1">
            <a:spLocks noGrp="1"/>
          </p:cNvSpPr>
          <p:nvPr>
            <p:ph type="subTitle" idx="3"/>
          </p:nvPr>
        </p:nvSpPr>
        <p:spPr>
          <a:xfrm>
            <a:off x="1290750" y="3656550"/>
            <a:ext cx="2907600" cy="6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5"/>
          <p:cNvSpPr txBox="1">
            <a:spLocks noGrp="1"/>
          </p:cNvSpPr>
          <p:nvPr>
            <p:ph type="subTitle" idx="4"/>
          </p:nvPr>
        </p:nvSpPr>
        <p:spPr>
          <a:xfrm>
            <a:off x="4945625" y="3656550"/>
            <a:ext cx="2907600" cy="61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 name="Google Shape;63;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4" name="Google Shape;64;p5"/>
          <p:cNvGrpSpPr/>
          <p:nvPr/>
        </p:nvGrpSpPr>
        <p:grpSpPr>
          <a:xfrm>
            <a:off x="-866686" y="-1652597"/>
            <a:ext cx="11806304" cy="7768922"/>
            <a:chOff x="-866686" y="-1652597"/>
            <a:chExt cx="11806304" cy="7768922"/>
          </a:xfrm>
        </p:grpSpPr>
        <p:pic>
          <p:nvPicPr>
            <p:cNvPr id="65" name="Google Shape;65;p5"/>
            <p:cNvPicPr preferRelativeResize="0"/>
            <p:nvPr/>
          </p:nvPicPr>
          <p:blipFill>
            <a:blip r:embed="rId2">
              <a:alphaModFix/>
            </a:blip>
            <a:stretch>
              <a:fillRect/>
            </a:stretch>
          </p:blipFill>
          <p:spPr>
            <a:xfrm rot="-5640743">
              <a:off x="6553707" y="-951010"/>
              <a:ext cx="3718665" cy="2479900"/>
            </a:xfrm>
            <a:prstGeom prst="rect">
              <a:avLst/>
            </a:prstGeom>
            <a:noFill/>
            <a:ln>
              <a:noFill/>
            </a:ln>
          </p:spPr>
        </p:pic>
        <p:pic>
          <p:nvPicPr>
            <p:cNvPr id="66" name="Google Shape;66;p5"/>
            <p:cNvPicPr preferRelativeResize="0"/>
            <p:nvPr/>
          </p:nvPicPr>
          <p:blipFill>
            <a:blip r:embed="rId3">
              <a:alphaModFix/>
            </a:blip>
            <a:stretch>
              <a:fillRect/>
            </a:stretch>
          </p:blipFill>
          <p:spPr>
            <a:xfrm>
              <a:off x="7990075" y="434851"/>
              <a:ext cx="2949544" cy="1966999"/>
            </a:xfrm>
            <a:prstGeom prst="rect">
              <a:avLst/>
            </a:prstGeom>
            <a:noFill/>
            <a:ln>
              <a:noFill/>
            </a:ln>
          </p:spPr>
        </p:pic>
        <p:pic>
          <p:nvPicPr>
            <p:cNvPr id="67" name="Google Shape;67;p5"/>
            <p:cNvPicPr preferRelativeResize="0"/>
            <p:nvPr/>
          </p:nvPicPr>
          <p:blipFill>
            <a:blip r:embed="rId4">
              <a:alphaModFix/>
            </a:blip>
            <a:stretch>
              <a:fillRect/>
            </a:stretch>
          </p:blipFill>
          <p:spPr>
            <a:xfrm rot="-5400000">
              <a:off x="-845349" y="3353250"/>
              <a:ext cx="3315273" cy="2210876"/>
            </a:xfrm>
            <a:prstGeom prst="rect">
              <a:avLst/>
            </a:prstGeom>
            <a:noFill/>
            <a:ln>
              <a:noFill/>
            </a:ln>
          </p:spPr>
        </p:pic>
        <p:pic>
          <p:nvPicPr>
            <p:cNvPr id="68" name="Google Shape;68;p5"/>
            <p:cNvPicPr preferRelativeResize="0"/>
            <p:nvPr/>
          </p:nvPicPr>
          <p:blipFill>
            <a:blip r:embed="rId5">
              <a:alphaModFix/>
            </a:blip>
            <a:stretch>
              <a:fillRect/>
            </a:stretch>
          </p:blipFill>
          <p:spPr>
            <a:xfrm>
              <a:off x="-866686" y="4283927"/>
              <a:ext cx="2571772" cy="1716147"/>
            </a:xfrm>
            <a:prstGeom prst="rect">
              <a:avLst/>
            </a:prstGeom>
            <a:noFill/>
            <a:ln>
              <a:noFill/>
            </a:ln>
          </p:spPr>
        </p:pic>
        <p:pic>
          <p:nvPicPr>
            <p:cNvPr id="69" name="Google Shape;69;p5"/>
            <p:cNvPicPr preferRelativeResize="0"/>
            <p:nvPr/>
          </p:nvPicPr>
          <p:blipFill>
            <a:blip r:embed="rId6">
              <a:alphaModFix/>
            </a:blip>
            <a:stretch>
              <a:fillRect/>
            </a:stretch>
          </p:blipFill>
          <p:spPr>
            <a:xfrm>
              <a:off x="323725" y="4140682"/>
              <a:ext cx="270873" cy="180635"/>
            </a:xfrm>
            <a:prstGeom prst="rect">
              <a:avLst/>
            </a:prstGeom>
            <a:noFill/>
            <a:ln>
              <a:noFill/>
            </a:ln>
          </p:spPr>
        </p:pic>
        <p:pic>
          <p:nvPicPr>
            <p:cNvPr id="70" name="Google Shape;70;p5"/>
            <p:cNvPicPr preferRelativeResize="0"/>
            <p:nvPr/>
          </p:nvPicPr>
          <p:blipFill>
            <a:blip r:embed="rId6">
              <a:alphaModFix/>
            </a:blip>
            <a:stretch>
              <a:fillRect/>
            </a:stretch>
          </p:blipFill>
          <p:spPr>
            <a:xfrm rot="-4357741">
              <a:off x="8831489" y="180151"/>
              <a:ext cx="405723" cy="270550"/>
            </a:xfrm>
            <a:prstGeom prst="rect">
              <a:avLst/>
            </a:prstGeom>
            <a:noFill/>
            <a:ln>
              <a:noFill/>
            </a:ln>
          </p:spPr>
        </p:pic>
        <p:pic>
          <p:nvPicPr>
            <p:cNvPr id="71" name="Google Shape;71;p5"/>
            <p:cNvPicPr preferRelativeResize="0"/>
            <p:nvPr/>
          </p:nvPicPr>
          <p:blipFill>
            <a:blip r:embed="rId6">
              <a:alphaModFix/>
            </a:blip>
            <a:stretch>
              <a:fillRect/>
            </a:stretch>
          </p:blipFill>
          <p:spPr>
            <a:xfrm>
              <a:off x="8392850" y="-52293"/>
              <a:ext cx="270873" cy="18063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4" name="Google Shape;74;p6"/>
          <p:cNvGrpSpPr/>
          <p:nvPr/>
        </p:nvGrpSpPr>
        <p:grpSpPr>
          <a:xfrm>
            <a:off x="-866686" y="-1652597"/>
            <a:ext cx="11806304" cy="7768922"/>
            <a:chOff x="-866686" y="-1652597"/>
            <a:chExt cx="11806304" cy="7768922"/>
          </a:xfrm>
        </p:grpSpPr>
        <p:pic>
          <p:nvPicPr>
            <p:cNvPr id="75" name="Google Shape;75;p6"/>
            <p:cNvPicPr preferRelativeResize="0"/>
            <p:nvPr/>
          </p:nvPicPr>
          <p:blipFill>
            <a:blip r:embed="rId2">
              <a:alphaModFix/>
            </a:blip>
            <a:stretch>
              <a:fillRect/>
            </a:stretch>
          </p:blipFill>
          <p:spPr>
            <a:xfrm rot="-5640743">
              <a:off x="6553707" y="-951010"/>
              <a:ext cx="3718665" cy="2479900"/>
            </a:xfrm>
            <a:prstGeom prst="rect">
              <a:avLst/>
            </a:prstGeom>
            <a:noFill/>
            <a:ln>
              <a:noFill/>
            </a:ln>
          </p:spPr>
        </p:pic>
        <p:pic>
          <p:nvPicPr>
            <p:cNvPr id="76" name="Google Shape;76;p6"/>
            <p:cNvPicPr preferRelativeResize="0"/>
            <p:nvPr/>
          </p:nvPicPr>
          <p:blipFill>
            <a:blip r:embed="rId3">
              <a:alphaModFix/>
            </a:blip>
            <a:stretch>
              <a:fillRect/>
            </a:stretch>
          </p:blipFill>
          <p:spPr>
            <a:xfrm>
              <a:off x="7990075" y="434851"/>
              <a:ext cx="2949544" cy="1966999"/>
            </a:xfrm>
            <a:prstGeom prst="rect">
              <a:avLst/>
            </a:prstGeom>
            <a:noFill/>
            <a:ln>
              <a:noFill/>
            </a:ln>
          </p:spPr>
        </p:pic>
        <p:pic>
          <p:nvPicPr>
            <p:cNvPr id="77" name="Google Shape;77;p6"/>
            <p:cNvPicPr preferRelativeResize="0"/>
            <p:nvPr/>
          </p:nvPicPr>
          <p:blipFill>
            <a:blip r:embed="rId4">
              <a:alphaModFix/>
            </a:blip>
            <a:stretch>
              <a:fillRect/>
            </a:stretch>
          </p:blipFill>
          <p:spPr>
            <a:xfrm rot="-5400000">
              <a:off x="-845349" y="3353250"/>
              <a:ext cx="3315273" cy="2210876"/>
            </a:xfrm>
            <a:prstGeom prst="rect">
              <a:avLst/>
            </a:prstGeom>
            <a:noFill/>
            <a:ln>
              <a:noFill/>
            </a:ln>
          </p:spPr>
        </p:pic>
        <p:pic>
          <p:nvPicPr>
            <p:cNvPr id="78" name="Google Shape;78;p6"/>
            <p:cNvPicPr preferRelativeResize="0"/>
            <p:nvPr/>
          </p:nvPicPr>
          <p:blipFill>
            <a:blip r:embed="rId5">
              <a:alphaModFix/>
            </a:blip>
            <a:stretch>
              <a:fillRect/>
            </a:stretch>
          </p:blipFill>
          <p:spPr>
            <a:xfrm>
              <a:off x="-866686" y="4283927"/>
              <a:ext cx="2571772" cy="1716147"/>
            </a:xfrm>
            <a:prstGeom prst="rect">
              <a:avLst/>
            </a:prstGeom>
            <a:noFill/>
            <a:ln>
              <a:noFill/>
            </a:ln>
          </p:spPr>
        </p:pic>
        <p:pic>
          <p:nvPicPr>
            <p:cNvPr id="79" name="Google Shape;79;p6"/>
            <p:cNvPicPr preferRelativeResize="0"/>
            <p:nvPr/>
          </p:nvPicPr>
          <p:blipFill>
            <a:blip r:embed="rId6">
              <a:alphaModFix/>
            </a:blip>
            <a:stretch>
              <a:fillRect/>
            </a:stretch>
          </p:blipFill>
          <p:spPr>
            <a:xfrm>
              <a:off x="323725" y="4140682"/>
              <a:ext cx="270873" cy="180635"/>
            </a:xfrm>
            <a:prstGeom prst="rect">
              <a:avLst/>
            </a:prstGeom>
            <a:noFill/>
            <a:ln>
              <a:noFill/>
            </a:ln>
          </p:spPr>
        </p:pic>
        <p:pic>
          <p:nvPicPr>
            <p:cNvPr id="80" name="Google Shape;80;p6"/>
            <p:cNvPicPr preferRelativeResize="0"/>
            <p:nvPr/>
          </p:nvPicPr>
          <p:blipFill>
            <a:blip r:embed="rId6">
              <a:alphaModFix/>
            </a:blip>
            <a:stretch>
              <a:fillRect/>
            </a:stretch>
          </p:blipFill>
          <p:spPr>
            <a:xfrm rot="-4357741">
              <a:off x="8831489" y="180151"/>
              <a:ext cx="405723" cy="270550"/>
            </a:xfrm>
            <a:prstGeom prst="rect">
              <a:avLst/>
            </a:prstGeom>
            <a:noFill/>
            <a:ln>
              <a:noFill/>
            </a:ln>
          </p:spPr>
        </p:pic>
        <p:pic>
          <p:nvPicPr>
            <p:cNvPr id="81" name="Google Shape;81;p6"/>
            <p:cNvPicPr preferRelativeResize="0"/>
            <p:nvPr/>
          </p:nvPicPr>
          <p:blipFill>
            <a:blip r:embed="rId6">
              <a:alphaModFix/>
            </a:blip>
            <a:stretch>
              <a:fillRect/>
            </a:stretch>
          </p:blipFill>
          <p:spPr>
            <a:xfrm>
              <a:off x="8392850" y="-52293"/>
              <a:ext cx="270873" cy="18063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 name="Google Shape;84;p7"/>
          <p:cNvSpPr txBox="1">
            <a:spLocks noGrp="1"/>
          </p:cNvSpPr>
          <p:nvPr>
            <p:ph type="body" idx="1"/>
          </p:nvPr>
        </p:nvSpPr>
        <p:spPr>
          <a:xfrm>
            <a:off x="720000" y="1152475"/>
            <a:ext cx="5468400" cy="2475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grpSp>
        <p:nvGrpSpPr>
          <p:cNvPr id="85" name="Google Shape;85;p7"/>
          <p:cNvGrpSpPr/>
          <p:nvPr/>
        </p:nvGrpSpPr>
        <p:grpSpPr>
          <a:xfrm>
            <a:off x="-985676" y="-1994621"/>
            <a:ext cx="11978129" cy="8089721"/>
            <a:chOff x="-985676" y="-1994621"/>
            <a:chExt cx="11978129" cy="8089721"/>
          </a:xfrm>
        </p:grpSpPr>
        <p:pic>
          <p:nvPicPr>
            <p:cNvPr id="86" name="Google Shape;86;p7"/>
            <p:cNvPicPr preferRelativeResize="0"/>
            <p:nvPr/>
          </p:nvPicPr>
          <p:blipFill>
            <a:blip r:embed="rId2">
              <a:alphaModFix/>
            </a:blip>
            <a:stretch>
              <a:fillRect/>
            </a:stretch>
          </p:blipFill>
          <p:spPr>
            <a:xfrm>
              <a:off x="5675030" y="2128712"/>
              <a:ext cx="5317424" cy="3546101"/>
            </a:xfrm>
            <a:prstGeom prst="rect">
              <a:avLst/>
            </a:prstGeom>
            <a:noFill/>
            <a:ln>
              <a:noFill/>
            </a:ln>
          </p:spPr>
        </p:pic>
        <p:pic>
          <p:nvPicPr>
            <p:cNvPr id="87" name="Google Shape;87;p7"/>
            <p:cNvPicPr preferRelativeResize="0"/>
            <p:nvPr/>
          </p:nvPicPr>
          <p:blipFill>
            <a:blip r:embed="rId3">
              <a:alphaModFix/>
            </a:blip>
            <a:stretch>
              <a:fillRect/>
            </a:stretch>
          </p:blipFill>
          <p:spPr>
            <a:xfrm rot="-7199994">
              <a:off x="6370136" y="-973851"/>
              <a:ext cx="3834770" cy="2558959"/>
            </a:xfrm>
            <a:prstGeom prst="rect">
              <a:avLst/>
            </a:prstGeom>
            <a:noFill/>
            <a:ln>
              <a:noFill/>
            </a:ln>
          </p:spPr>
        </p:pic>
        <p:pic>
          <p:nvPicPr>
            <p:cNvPr id="88" name="Google Shape;88;p7"/>
            <p:cNvPicPr preferRelativeResize="0"/>
            <p:nvPr/>
          </p:nvPicPr>
          <p:blipFill>
            <a:blip r:embed="rId4">
              <a:alphaModFix/>
            </a:blip>
            <a:stretch>
              <a:fillRect/>
            </a:stretch>
          </p:blipFill>
          <p:spPr>
            <a:xfrm rot="-5400000">
              <a:off x="-950950" y="2528174"/>
              <a:ext cx="4119525" cy="2747176"/>
            </a:xfrm>
            <a:prstGeom prst="rect">
              <a:avLst/>
            </a:prstGeom>
            <a:noFill/>
            <a:ln>
              <a:noFill/>
            </a:ln>
          </p:spPr>
        </p:pic>
        <p:pic>
          <p:nvPicPr>
            <p:cNvPr id="89" name="Google Shape;89;p7"/>
            <p:cNvPicPr preferRelativeResize="0"/>
            <p:nvPr/>
          </p:nvPicPr>
          <p:blipFill>
            <a:blip r:embed="rId5">
              <a:alphaModFix/>
            </a:blip>
            <a:stretch>
              <a:fillRect/>
            </a:stretch>
          </p:blipFill>
          <p:spPr>
            <a:xfrm rot="2976386">
              <a:off x="-821804" y="4143096"/>
              <a:ext cx="2097408" cy="1399607"/>
            </a:xfrm>
            <a:prstGeom prst="rect">
              <a:avLst/>
            </a:prstGeom>
            <a:noFill/>
            <a:ln>
              <a:noFill/>
            </a:ln>
          </p:spPr>
        </p:pic>
        <p:pic>
          <p:nvPicPr>
            <p:cNvPr id="90" name="Google Shape;90;p7"/>
            <p:cNvPicPr preferRelativeResize="0"/>
            <p:nvPr/>
          </p:nvPicPr>
          <p:blipFill>
            <a:blip r:embed="rId6">
              <a:alphaModFix/>
            </a:blip>
            <a:stretch>
              <a:fillRect/>
            </a:stretch>
          </p:blipFill>
          <p:spPr>
            <a:xfrm>
              <a:off x="7559602" y="494324"/>
              <a:ext cx="356802" cy="238101"/>
            </a:xfrm>
            <a:prstGeom prst="rect">
              <a:avLst/>
            </a:prstGeom>
            <a:noFill/>
            <a:ln>
              <a:noFill/>
            </a:ln>
          </p:spPr>
        </p:pic>
        <p:pic>
          <p:nvPicPr>
            <p:cNvPr id="91" name="Google Shape;91;p7"/>
            <p:cNvPicPr preferRelativeResize="0"/>
            <p:nvPr/>
          </p:nvPicPr>
          <p:blipFill>
            <a:blip r:embed="rId7">
              <a:alphaModFix/>
            </a:blip>
            <a:stretch>
              <a:fillRect/>
            </a:stretch>
          </p:blipFill>
          <p:spPr>
            <a:xfrm>
              <a:off x="8662163" y="2749350"/>
              <a:ext cx="357026" cy="238101"/>
            </a:xfrm>
            <a:prstGeom prst="rect">
              <a:avLst/>
            </a:prstGeom>
            <a:noFill/>
            <a:ln>
              <a:noFill/>
            </a:ln>
          </p:spPr>
        </p:pic>
        <p:pic>
          <p:nvPicPr>
            <p:cNvPr id="92" name="Google Shape;92;p7"/>
            <p:cNvPicPr preferRelativeResize="0"/>
            <p:nvPr/>
          </p:nvPicPr>
          <p:blipFill>
            <a:blip r:embed="rId8">
              <a:alphaModFix/>
            </a:blip>
            <a:stretch>
              <a:fillRect/>
            </a:stretch>
          </p:blipFill>
          <p:spPr>
            <a:xfrm>
              <a:off x="7500726" y="-312674"/>
              <a:ext cx="2777250" cy="1852099"/>
            </a:xfrm>
            <a:prstGeom prst="rect">
              <a:avLst/>
            </a:prstGeom>
            <a:noFill/>
            <a:ln>
              <a:noFill/>
            </a:ln>
          </p:spPr>
        </p:pic>
        <p:pic>
          <p:nvPicPr>
            <p:cNvPr id="93" name="Google Shape;93;p7"/>
            <p:cNvPicPr preferRelativeResize="0"/>
            <p:nvPr/>
          </p:nvPicPr>
          <p:blipFill>
            <a:blip r:embed="rId5">
              <a:alphaModFix/>
            </a:blip>
            <a:stretch>
              <a:fillRect/>
            </a:stretch>
          </p:blipFill>
          <p:spPr>
            <a:xfrm>
              <a:off x="6853600" y="2758139"/>
              <a:ext cx="3427499" cy="2287226"/>
            </a:xfrm>
            <a:prstGeom prst="rect">
              <a:avLst/>
            </a:prstGeom>
            <a:noFill/>
            <a:ln>
              <a:noFill/>
            </a:ln>
          </p:spPr>
        </p:pic>
        <p:pic>
          <p:nvPicPr>
            <p:cNvPr id="94" name="Google Shape;94;p7"/>
            <p:cNvPicPr preferRelativeResize="0"/>
            <p:nvPr/>
          </p:nvPicPr>
          <p:blipFill>
            <a:blip r:embed="rId7">
              <a:alphaModFix/>
            </a:blip>
            <a:stretch>
              <a:fillRect/>
            </a:stretch>
          </p:blipFill>
          <p:spPr>
            <a:xfrm>
              <a:off x="8320903" y="2605875"/>
              <a:ext cx="153995" cy="102699"/>
            </a:xfrm>
            <a:prstGeom prst="rect">
              <a:avLst/>
            </a:prstGeom>
            <a:noFill/>
            <a:ln>
              <a:noFill/>
            </a:ln>
          </p:spPr>
        </p:pic>
        <p:pic>
          <p:nvPicPr>
            <p:cNvPr id="95" name="Google Shape;95;p7"/>
            <p:cNvPicPr preferRelativeResize="0"/>
            <p:nvPr/>
          </p:nvPicPr>
          <p:blipFill>
            <a:blip r:embed="rId7">
              <a:alphaModFix/>
            </a:blip>
            <a:stretch>
              <a:fillRect/>
            </a:stretch>
          </p:blipFill>
          <p:spPr>
            <a:xfrm>
              <a:off x="6853588" y="4210725"/>
              <a:ext cx="233623" cy="155801"/>
            </a:xfrm>
            <a:prstGeom prst="rect">
              <a:avLst/>
            </a:prstGeom>
            <a:noFill/>
            <a:ln>
              <a:noFill/>
            </a:ln>
          </p:spPr>
        </p:pic>
        <p:pic>
          <p:nvPicPr>
            <p:cNvPr id="96" name="Google Shape;96;p7"/>
            <p:cNvPicPr preferRelativeResize="0"/>
            <p:nvPr/>
          </p:nvPicPr>
          <p:blipFill>
            <a:blip r:embed="rId7">
              <a:alphaModFix/>
            </a:blip>
            <a:stretch>
              <a:fillRect/>
            </a:stretch>
          </p:blipFill>
          <p:spPr>
            <a:xfrm>
              <a:off x="7183275" y="4654075"/>
              <a:ext cx="317449" cy="211700"/>
            </a:xfrm>
            <a:prstGeom prst="rect">
              <a:avLst/>
            </a:prstGeom>
            <a:noFill/>
            <a:ln>
              <a:noFill/>
            </a:ln>
          </p:spPr>
        </p:pic>
        <p:pic>
          <p:nvPicPr>
            <p:cNvPr id="97" name="Google Shape;97;p7"/>
            <p:cNvPicPr preferRelativeResize="0"/>
            <p:nvPr/>
          </p:nvPicPr>
          <p:blipFill>
            <a:blip r:embed="rId7">
              <a:alphaModFix/>
            </a:blip>
            <a:stretch>
              <a:fillRect/>
            </a:stretch>
          </p:blipFill>
          <p:spPr>
            <a:xfrm>
              <a:off x="6975028" y="629725"/>
              <a:ext cx="153995" cy="102699"/>
            </a:xfrm>
            <a:prstGeom prst="rect">
              <a:avLst/>
            </a:prstGeom>
            <a:noFill/>
            <a:ln>
              <a:noFill/>
            </a:ln>
          </p:spPr>
        </p:pic>
        <p:pic>
          <p:nvPicPr>
            <p:cNvPr id="98" name="Google Shape;98;p7"/>
            <p:cNvPicPr preferRelativeResize="0"/>
            <p:nvPr/>
          </p:nvPicPr>
          <p:blipFill>
            <a:blip r:embed="rId7">
              <a:alphaModFix/>
            </a:blip>
            <a:stretch>
              <a:fillRect/>
            </a:stretch>
          </p:blipFill>
          <p:spPr>
            <a:xfrm>
              <a:off x="8642653" y="1539425"/>
              <a:ext cx="153995" cy="102699"/>
            </a:xfrm>
            <a:prstGeom prst="rect">
              <a:avLst/>
            </a:prstGeom>
            <a:noFill/>
            <a:ln>
              <a:noFill/>
            </a:ln>
          </p:spPr>
        </p:pic>
        <p:pic>
          <p:nvPicPr>
            <p:cNvPr id="99" name="Google Shape;99;p7"/>
            <p:cNvPicPr preferRelativeResize="0"/>
            <p:nvPr/>
          </p:nvPicPr>
          <p:blipFill>
            <a:blip r:embed="rId7">
              <a:alphaModFix/>
            </a:blip>
            <a:stretch>
              <a:fillRect/>
            </a:stretch>
          </p:blipFill>
          <p:spPr>
            <a:xfrm>
              <a:off x="407103" y="4237275"/>
              <a:ext cx="153995" cy="102699"/>
            </a:xfrm>
            <a:prstGeom prst="rect">
              <a:avLst/>
            </a:prstGeom>
            <a:noFill/>
            <a:ln>
              <a:noFill/>
            </a:ln>
          </p:spPr>
        </p:pic>
        <p:pic>
          <p:nvPicPr>
            <p:cNvPr id="100" name="Google Shape;100;p7"/>
            <p:cNvPicPr preferRelativeResize="0"/>
            <p:nvPr/>
          </p:nvPicPr>
          <p:blipFill>
            <a:blip r:embed="rId6">
              <a:alphaModFix/>
            </a:blip>
            <a:stretch>
              <a:fillRect/>
            </a:stretch>
          </p:blipFill>
          <p:spPr>
            <a:xfrm>
              <a:off x="808102" y="4169574"/>
              <a:ext cx="356802" cy="238101"/>
            </a:xfrm>
            <a:prstGeom prst="rect">
              <a:avLst/>
            </a:prstGeom>
            <a:noFill/>
            <a:ln>
              <a:noFill/>
            </a:ln>
          </p:spPr>
        </p:pic>
        <p:pic>
          <p:nvPicPr>
            <p:cNvPr id="101" name="Google Shape;101;p7"/>
            <p:cNvPicPr preferRelativeResize="0"/>
            <p:nvPr/>
          </p:nvPicPr>
          <p:blipFill>
            <a:blip r:embed="rId7">
              <a:alphaModFix/>
            </a:blip>
            <a:stretch>
              <a:fillRect/>
            </a:stretch>
          </p:blipFill>
          <p:spPr>
            <a:xfrm>
              <a:off x="7415538" y="1137950"/>
              <a:ext cx="233623" cy="155801"/>
            </a:xfrm>
            <a:prstGeom prst="rect">
              <a:avLst/>
            </a:prstGeom>
            <a:noFill/>
            <a:ln>
              <a:noFill/>
            </a:ln>
          </p:spPr>
        </p:pic>
        <p:pic>
          <p:nvPicPr>
            <p:cNvPr id="102" name="Google Shape;102;p7"/>
            <p:cNvPicPr preferRelativeResize="0"/>
            <p:nvPr/>
          </p:nvPicPr>
          <p:blipFill>
            <a:blip r:embed="rId6">
              <a:alphaModFix/>
            </a:blip>
            <a:stretch>
              <a:fillRect/>
            </a:stretch>
          </p:blipFill>
          <p:spPr>
            <a:xfrm>
              <a:off x="7353952" y="2749349"/>
              <a:ext cx="356802" cy="238101"/>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1001150" y="1307100"/>
            <a:ext cx="7141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05" name="Google Shape;105;p8"/>
          <p:cNvGrpSpPr/>
          <p:nvPr/>
        </p:nvGrpSpPr>
        <p:grpSpPr>
          <a:xfrm>
            <a:off x="-1465798" y="-1530974"/>
            <a:ext cx="11890491" cy="7825052"/>
            <a:chOff x="-1465798" y="-1530974"/>
            <a:chExt cx="11890491" cy="7825052"/>
          </a:xfrm>
        </p:grpSpPr>
        <p:pic>
          <p:nvPicPr>
            <p:cNvPr id="106" name="Google Shape;106;p8"/>
            <p:cNvPicPr preferRelativeResize="0"/>
            <p:nvPr/>
          </p:nvPicPr>
          <p:blipFill>
            <a:blip r:embed="rId2">
              <a:alphaModFix/>
            </a:blip>
            <a:stretch>
              <a:fillRect/>
            </a:stretch>
          </p:blipFill>
          <p:spPr>
            <a:xfrm rot="-5400000">
              <a:off x="-710249" y="2873725"/>
              <a:ext cx="3315273" cy="2210876"/>
            </a:xfrm>
            <a:prstGeom prst="rect">
              <a:avLst/>
            </a:prstGeom>
            <a:noFill/>
            <a:ln>
              <a:noFill/>
            </a:ln>
          </p:spPr>
        </p:pic>
        <p:pic>
          <p:nvPicPr>
            <p:cNvPr id="107" name="Google Shape;107;p8"/>
            <p:cNvPicPr preferRelativeResize="0"/>
            <p:nvPr/>
          </p:nvPicPr>
          <p:blipFill>
            <a:blip r:embed="rId3">
              <a:alphaModFix/>
            </a:blip>
            <a:stretch>
              <a:fillRect/>
            </a:stretch>
          </p:blipFill>
          <p:spPr>
            <a:xfrm rot="-5640743">
              <a:off x="6387707" y="-785010"/>
              <a:ext cx="3718665" cy="2479900"/>
            </a:xfrm>
            <a:prstGeom prst="rect">
              <a:avLst/>
            </a:prstGeom>
            <a:noFill/>
            <a:ln>
              <a:noFill/>
            </a:ln>
          </p:spPr>
        </p:pic>
        <p:pic>
          <p:nvPicPr>
            <p:cNvPr id="108" name="Google Shape;108;p8"/>
            <p:cNvPicPr preferRelativeResize="0"/>
            <p:nvPr/>
          </p:nvPicPr>
          <p:blipFill>
            <a:blip r:embed="rId4">
              <a:alphaModFix/>
            </a:blip>
            <a:stretch>
              <a:fillRect/>
            </a:stretch>
          </p:blipFill>
          <p:spPr>
            <a:xfrm rot="-1473054">
              <a:off x="6862429" y="3852595"/>
              <a:ext cx="2889688" cy="1928313"/>
            </a:xfrm>
            <a:prstGeom prst="rect">
              <a:avLst/>
            </a:prstGeom>
            <a:noFill/>
            <a:ln>
              <a:noFill/>
            </a:ln>
          </p:spPr>
        </p:pic>
        <p:pic>
          <p:nvPicPr>
            <p:cNvPr id="109" name="Google Shape;109;p8"/>
            <p:cNvPicPr preferRelativeResize="0"/>
            <p:nvPr/>
          </p:nvPicPr>
          <p:blipFill>
            <a:blip r:embed="rId5">
              <a:alphaModFix/>
            </a:blip>
            <a:stretch>
              <a:fillRect/>
            </a:stretch>
          </p:blipFill>
          <p:spPr>
            <a:xfrm rot="8100000">
              <a:off x="-1155710" y="-644432"/>
              <a:ext cx="3465374" cy="2312466"/>
            </a:xfrm>
            <a:prstGeom prst="rect">
              <a:avLst/>
            </a:prstGeom>
            <a:noFill/>
            <a:ln>
              <a:noFill/>
            </a:ln>
          </p:spPr>
        </p:pic>
        <p:pic>
          <p:nvPicPr>
            <p:cNvPr id="110" name="Google Shape;110;p8"/>
            <p:cNvPicPr preferRelativeResize="0"/>
            <p:nvPr/>
          </p:nvPicPr>
          <p:blipFill>
            <a:blip r:embed="rId6">
              <a:alphaModFix/>
            </a:blip>
            <a:stretch>
              <a:fillRect/>
            </a:stretch>
          </p:blipFill>
          <p:spPr>
            <a:xfrm>
              <a:off x="7587275" y="4014875"/>
              <a:ext cx="779474" cy="519800"/>
            </a:xfrm>
            <a:prstGeom prst="rect">
              <a:avLst/>
            </a:prstGeom>
            <a:noFill/>
            <a:ln>
              <a:noFill/>
            </a:ln>
          </p:spPr>
        </p:pic>
        <p:pic>
          <p:nvPicPr>
            <p:cNvPr id="111" name="Google Shape;111;p8"/>
            <p:cNvPicPr preferRelativeResize="0"/>
            <p:nvPr/>
          </p:nvPicPr>
          <p:blipFill>
            <a:blip r:embed="rId7">
              <a:alphaModFix/>
            </a:blip>
            <a:stretch>
              <a:fillRect/>
            </a:stretch>
          </p:blipFill>
          <p:spPr>
            <a:xfrm rot="2976389">
              <a:off x="-713387" y="302924"/>
              <a:ext cx="2419370" cy="1614450"/>
            </a:xfrm>
            <a:prstGeom prst="rect">
              <a:avLst/>
            </a:prstGeom>
            <a:noFill/>
            <a:ln>
              <a:noFill/>
            </a:ln>
          </p:spPr>
        </p:pic>
        <p:pic>
          <p:nvPicPr>
            <p:cNvPr id="112" name="Google Shape;112;p8"/>
            <p:cNvPicPr preferRelativeResize="0"/>
            <p:nvPr/>
          </p:nvPicPr>
          <p:blipFill>
            <a:blip r:embed="rId8">
              <a:alphaModFix/>
            </a:blip>
            <a:stretch>
              <a:fillRect/>
            </a:stretch>
          </p:blipFill>
          <p:spPr>
            <a:xfrm>
              <a:off x="-708911" y="3958677"/>
              <a:ext cx="2571772" cy="1716147"/>
            </a:xfrm>
            <a:prstGeom prst="rect">
              <a:avLst/>
            </a:prstGeom>
            <a:noFill/>
            <a:ln>
              <a:noFill/>
            </a:ln>
          </p:spPr>
        </p:pic>
        <p:pic>
          <p:nvPicPr>
            <p:cNvPr id="113" name="Google Shape;113;p8"/>
            <p:cNvPicPr preferRelativeResize="0"/>
            <p:nvPr/>
          </p:nvPicPr>
          <p:blipFill>
            <a:blip r:embed="rId9">
              <a:alphaModFix/>
            </a:blip>
            <a:stretch>
              <a:fillRect/>
            </a:stretch>
          </p:blipFill>
          <p:spPr>
            <a:xfrm>
              <a:off x="7475150" y="851976"/>
              <a:ext cx="2949544" cy="1966999"/>
            </a:xfrm>
            <a:prstGeom prst="rect">
              <a:avLst/>
            </a:prstGeom>
            <a:noFill/>
            <a:ln>
              <a:noFill/>
            </a:ln>
          </p:spPr>
        </p:pic>
        <p:pic>
          <p:nvPicPr>
            <p:cNvPr id="114" name="Google Shape;114;p8"/>
            <p:cNvPicPr preferRelativeResize="0"/>
            <p:nvPr/>
          </p:nvPicPr>
          <p:blipFill>
            <a:blip r:embed="rId10">
              <a:alphaModFix/>
            </a:blip>
            <a:stretch>
              <a:fillRect/>
            </a:stretch>
          </p:blipFill>
          <p:spPr>
            <a:xfrm>
              <a:off x="1261627" y="685799"/>
              <a:ext cx="356802" cy="238101"/>
            </a:xfrm>
            <a:prstGeom prst="rect">
              <a:avLst/>
            </a:prstGeom>
            <a:noFill/>
            <a:ln>
              <a:noFill/>
            </a:ln>
          </p:spPr>
        </p:pic>
        <p:pic>
          <p:nvPicPr>
            <p:cNvPr id="115" name="Google Shape;115;p8"/>
            <p:cNvPicPr preferRelativeResize="0"/>
            <p:nvPr/>
          </p:nvPicPr>
          <p:blipFill>
            <a:blip r:embed="rId10">
              <a:alphaModFix/>
            </a:blip>
            <a:stretch>
              <a:fillRect/>
            </a:stretch>
          </p:blipFill>
          <p:spPr>
            <a:xfrm flipH="1">
              <a:off x="97449" y="2098542"/>
              <a:ext cx="270876" cy="155801"/>
            </a:xfrm>
            <a:prstGeom prst="rect">
              <a:avLst/>
            </a:prstGeom>
            <a:noFill/>
            <a:ln>
              <a:noFill/>
            </a:ln>
          </p:spPr>
        </p:pic>
        <p:pic>
          <p:nvPicPr>
            <p:cNvPr id="116" name="Google Shape;116;p8"/>
            <p:cNvPicPr preferRelativeResize="0"/>
            <p:nvPr/>
          </p:nvPicPr>
          <p:blipFill>
            <a:blip r:embed="rId6">
              <a:alphaModFix/>
            </a:blip>
            <a:stretch>
              <a:fillRect/>
            </a:stretch>
          </p:blipFill>
          <p:spPr>
            <a:xfrm>
              <a:off x="907450" y="3987457"/>
              <a:ext cx="270873" cy="180635"/>
            </a:xfrm>
            <a:prstGeom prst="rect">
              <a:avLst/>
            </a:prstGeom>
            <a:noFill/>
            <a:ln>
              <a:noFill/>
            </a:ln>
          </p:spPr>
        </p:pic>
        <p:pic>
          <p:nvPicPr>
            <p:cNvPr id="117" name="Google Shape;117;p8"/>
            <p:cNvPicPr preferRelativeResize="0"/>
            <p:nvPr/>
          </p:nvPicPr>
          <p:blipFill>
            <a:blip r:embed="rId6">
              <a:alphaModFix/>
            </a:blip>
            <a:stretch>
              <a:fillRect/>
            </a:stretch>
          </p:blipFill>
          <p:spPr>
            <a:xfrm rot="-4357741">
              <a:off x="7870151" y="1905051"/>
              <a:ext cx="405723" cy="270550"/>
            </a:xfrm>
            <a:prstGeom prst="rect">
              <a:avLst/>
            </a:prstGeom>
            <a:noFill/>
            <a:ln>
              <a:noFill/>
            </a:ln>
          </p:spPr>
        </p:pic>
        <p:pic>
          <p:nvPicPr>
            <p:cNvPr id="118" name="Google Shape;118;p8"/>
            <p:cNvPicPr preferRelativeResize="0"/>
            <p:nvPr/>
          </p:nvPicPr>
          <p:blipFill>
            <a:blip r:embed="rId6">
              <a:alphaModFix/>
            </a:blip>
            <a:stretch>
              <a:fillRect/>
            </a:stretch>
          </p:blipFill>
          <p:spPr>
            <a:xfrm>
              <a:off x="8535000" y="553282"/>
              <a:ext cx="270873" cy="180635"/>
            </a:xfrm>
            <a:prstGeom prst="rect">
              <a:avLst/>
            </a:prstGeom>
            <a:noFill/>
            <a:ln>
              <a:noFill/>
            </a:ln>
          </p:spPr>
        </p:pic>
        <p:pic>
          <p:nvPicPr>
            <p:cNvPr id="119" name="Google Shape;119;p8"/>
            <p:cNvPicPr preferRelativeResize="0"/>
            <p:nvPr/>
          </p:nvPicPr>
          <p:blipFill>
            <a:blip r:embed="rId6">
              <a:alphaModFix/>
            </a:blip>
            <a:stretch>
              <a:fillRect/>
            </a:stretch>
          </p:blipFill>
          <p:spPr>
            <a:xfrm>
              <a:off x="700999" y="305625"/>
              <a:ext cx="153976" cy="102699"/>
            </a:xfrm>
            <a:prstGeom prst="rect">
              <a:avLst/>
            </a:prstGeom>
            <a:noFill/>
            <a:ln>
              <a:noFill/>
            </a:ln>
          </p:spPr>
        </p:pic>
        <p:pic>
          <p:nvPicPr>
            <p:cNvPr id="120" name="Google Shape;120;p8"/>
            <p:cNvPicPr preferRelativeResize="0"/>
            <p:nvPr/>
          </p:nvPicPr>
          <p:blipFill>
            <a:blip r:embed="rId6">
              <a:alphaModFix/>
            </a:blip>
            <a:stretch>
              <a:fillRect/>
            </a:stretch>
          </p:blipFill>
          <p:spPr>
            <a:xfrm>
              <a:off x="8651899" y="4354025"/>
              <a:ext cx="153976" cy="102699"/>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sp>
        <p:nvSpPr>
          <p:cNvPr id="122" name="Google Shape;122;p9"/>
          <p:cNvSpPr txBox="1">
            <a:spLocks noGrp="1"/>
          </p:cNvSpPr>
          <p:nvPr>
            <p:ph type="title"/>
          </p:nvPr>
        </p:nvSpPr>
        <p:spPr>
          <a:xfrm>
            <a:off x="715100" y="1309950"/>
            <a:ext cx="4661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3" name="Google Shape;123;p9"/>
          <p:cNvSpPr txBox="1">
            <a:spLocks noGrp="1"/>
          </p:cNvSpPr>
          <p:nvPr>
            <p:ph type="subTitle" idx="1"/>
          </p:nvPr>
        </p:nvSpPr>
        <p:spPr>
          <a:xfrm>
            <a:off x="715100" y="2151750"/>
            <a:ext cx="50040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24" name="Google Shape;124;p9"/>
          <p:cNvGrpSpPr/>
          <p:nvPr/>
        </p:nvGrpSpPr>
        <p:grpSpPr>
          <a:xfrm>
            <a:off x="-985676" y="-1994621"/>
            <a:ext cx="11978129" cy="8089721"/>
            <a:chOff x="-985676" y="-1994621"/>
            <a:chExt cx="11978129" cy="8089721"/>
          </a:xfrm>
        </p:grpSpPr>
        <p:pic>
          <p:nvPicPr>
            <p:cNvPr id="125" name="Google Shape;125;p9"/>
            <p:cNvPicPr preferRelativeResize="0"/>
            <p:nvPr/>
          </p:nvPicPr>
          <p:blipFill>
            <a:blip r:embed="rId2">
              <a:alphaModFix/>
            </a:blip>
            <a:stretch>
              <a:fillRect/>
            </a:stretch>
          </p:blipFill>
          <p:spPr>
            <a:xfrm>
              <a:off x="5675030" y="2128712"/>
              <a:ext cx="5317424" cy="3546101"/>
            </a:xfrm>
            <a:prstGeom prst="rect">
              <a:avLst/>
            </a:prstGeom>
            <a:noFill/>
            <a:ln>
              <a:noFill/>
            </a:ln>
          </p:spPr>
        </p:pic>
        <p:pic>
          <p:nvPicPr>
            <p:cNvPr id="126" name="Google Shape;126;p9"/>
            <p:cNvPicPr preferRelativeResize="0"/>
            <p:nvPr/>
          </p:nvPicPr>
          <p:blipFill>
            <a:blip r:embed="rId3">
              <a:alphaModFix/>
            </a:blip>
            <a:stretch>
              <a:fillRect/>
            </a:stretch>
          </p:blipFill>
          <p:spPr>
            <a:xfrm rot="-7199994">
              <a:off x="6370136" y="-973851"/>
              <a:ext cx="3834770" cy="2558959"/>
            </a:xfrm>
            <a:prstGeom prst="rect">
              <a:avLst/>
            </a:prstGeom>
            <a:noFill/>
            <a:ln>
              <a:noFill/>
            </a:ln>
          </p:spPr>
        </p:pic>
        <p:pic>
          <p:nvPicPr>
            <p:cNvPr id="127" name="Google Shape;127;p9"/>
            <p:cNvPicPr preferRelativeResize="0"/>
            <p:nvPr/>
          </p:nvPicPr>
          <p:blipFill>
            <a:blip r:embed="rId4">
              <a:alphaModFix/>
            </a:blip>
            <a:stretch>
              <a:fillRect/>
            </a:stretch>
          </p:blipFill>
          <p:spPr>
            <a:xfrm rot="-5400000">
              <a:off x="-950950" y="2528174"/>
              <a:ext cx="4119525" cy="2747176"/>
            </a:xfrm>
            <a:prstGeom prst="rect">
              <a:avLst/>
            </a:prstGeom>
            <a:noFill/>
            <a:ln>
              <a:noFill/>
            </a:ln>
          </p:spPr>
        </p:pic>
        <p:pic>
          <p:nvPicPr>
            <p:cNvPr id="128" name="Google Shape;128;p9"/>
            <p:cNvPicPr preferRelativeResize="0"/>
            <p:nvPr/>
          </p:nvPicPr>
          <p:blipFill>
            <a:blip r:embed="rId5">
              <a:alphaModFix/>
            </a:blip>
            <a:stretch>
              <a:fillRect/>
            </a:stretch>
          </p:blipFill>
          <p:spPr>
            <a:xfrm rot="2976386">
              <a:off x="-821804" y="4143096"/>
              <a:ext cx="2097408" cy="1399607"/>
            </a:xfrm>
            <a:prstGeom prst="rect">
              <a:avLst/>
            </a:prstGeom>
            <a:noFill/>
            <a:ln>
              <a:noFill/>
            </a:ln>
          </p:spPr>
        </p:pic>
        <p:pic>
          <p:nvPicPr>
            <p:cNvPr id="129" name="Google Shape;129;p9"/>
            <p:cNvPicPr preferRelativeResize="0"/>
            <p:nvPr/>
          </p:nvPicPr>
          <p:blipFill>
            <a:blip r:embed="rId6">
              <a:alphaModFix/>
            </a:blip>
            <a:stretch>
              <a:fillRect/>
            </a:stretch>
          </p:blipFill>
          <p:spPr>
            <a:xfrm>
              <a:off x="7559602" y="494324"/>
              <a:ext cx="356802" cy="238101"/>
            </a:xfrm>
            <a:prstGeom prst="rect">
              <a:avLst/>
            </a:prstGeom>
            <a:noFill/>
            <a:ln>
              <a:noFill/>
            </a:ln>
          </p:spPr>
        </p:pic>
        <p:pic>
          <p:nvPicPr>
            <p:cNvPr id="130" name="Google Shape;130;p9"/>
            <p:cNvPicPr preferRelativeResize="0"/>
            <p:nvPr/>
          </p:nvPicPr>
          <p:blipFill>
            <a:blip r:embed="rId7">
              <a:alphaModFix/>
            </a:blip>
            <a:stretch>
              <a:fillRect/>
            </a:stretch>
          </p:blipFill>
          <p:spPr>
            <a:xfrm>
              <a:off x="8662163" y="2749350"/>
              <a:ext cx="357026" cy="238101"/>
            </a:xfrm>
            <a:prstGeom prst="rect">
              <a:avLst/>
            </a:prstGeom>
            <a:noFill/>
            <a:ln>
              <a:noFill/>
            </a:ln>
          </p:spPr>
        </p:pic>
        <p:pic>
          <p:nvPicPr>
            <p:cNvPr id="131" name="Google Shape;131;p9"/>
            <p:cNvPicPr preferRelativeResize="0"/>
            <p:nvPr/>
          </p:nvPicPr>
          <p:blipFill>
            <a:blip r:embed="rId8">
              <a:alphaModFix/>
            </a:blip>
            <a:stretch>
              <a:fillRect/>
            </a:stretch>
          </p:blipFill>
          <p:spPr>
            <a:xfrm>
              <a:off x="7500726" y="-312674"/>
              <a:ext cx="2777250" cy="1852099"/>
            </a:xfrm>
            <a:prstGeom prst="rect">
              <a:avLst/>
            </a:prstGeom>
            <a:noFill/>
            <a:ln>
              <a:noFill/>
            </a:ln>
          </p:spPr>
        </p:pic>
        <p:pic>
          <p:nvPicPr>
            <p:cNvPr id="132" name="Google Shape;132;p9"/>
            <p:cNvPicPr preferRelativeResize="0"/>
            <p:nvPr/>
          </p:nvPicPr>
          <p:blipFill>
            <a:blip r:embed="rId5">
              <a:alphaModFix/>
            </a:blip>
            <a:stretch>
              <a:fillRect/>
            </a:stretch>
          </p:blipFill>
          <p:spPr>
            <a:xfrm>
              <a:off x="6853600" y="2758139"/>
              <a:ext cx="3427499" cy="2287226"/>
            </a:xfrm>
            <a:prstGeom prst="rect">
              <a:avLst/>
            </a:prstGeom>
            <a:noFill/>
            <a:ln>
              <a:noFill/>
            </a:ln>
          </p:spPr>
        </p:pic>
        <p:pic>
          <p:nvPicPr>
            <p:cNvPr id="133" name="Google Shape;133;p9"/>
            <p:cNvPicPr preferRelativeResize="0"/>
            <p:nvPr/>
          </p:nvPicPr>
          <p:blipFill>
            <a:blip r:embed="rId7">
              <a:alphaModFix/>
            </a:blip>
            <a:stretch>
              <a:fillRect/>
            </a:stretch>
          </p:blipFill>
          <p:spPr>
            <a:xfrm>
              <a:off x="8320903" y="2605875"/>
              <a:ext cx="153995" cy="102699"/>
            </a:xfrm>
            <a:prstGeom prst="rect">
              <a:avLst/>
            </a:prstGeom>
            <a:noFill/>
            <a:ln>
              <a:noFill/>
            </a:ln>
          </p:spPr>
        </p:pic>
        <p:pic>
          <p:nvPicPr>
            <p:cNvPr id="134" name="Google Shape;134;p9"/>
            <p:cNvPicPr preferRelativeResize="0"/>
            <p:nvPr/>
          </p:nvPicPr>
          <p:blipFill>
            <a:blip r:embed="rId7">
              <a:alphaModFix/>
            </a:blip>
            <a:stretch>
              <a:fillRect/>
            </a:stretch>
          </p:blipFill>
          <p:spPr>
            <a:xfrm>
              <a:off x="6853588" y="4210725"/>
              <a:ext cx="233623" cy="155801"/>
            </a:xfrm>
            <a:prstGeom prst="rect">
              <a:avLst/>
            </a:prstGeom>
            <a:noFill/>
            <a:ln>
              <a:noFill/>
            </a:ln>
          </p:spPr>
        </p:pic>
        <p:pic>
          <p:nvPicPr>
            <p:cNvPr id="135" name="Google Shape;135;p9"/>
            <p:cNvPicPr preferRelativeResize="0"/>
            <p:nvPr/>
          </p:nvPicPr>
          <p:blipFill>
            <a:blip r:embed="rId7">
              <a:alphaModFix/>
            </a:blip>
            <a:stretch>
              <a:fillRect/>
            </a:stretch>
          </p:blipFill>
          <p:spPr>
            <a:xfrm>
              <a:off x="7183275" y="4654075"/>
              <a:ext cx="317449" cy="211700"/>
            </a:xfrm>
            <a:prstGeom prst="rect">
              <a:avLst/>
            </a:prstGeom>
            <a:noFill/>
            <a:ln>
              <a:noFill/>
            </a:ln>
          </p:spPr>
        </p:pic>
        <p:pic>
          <p:nvPicPr>
            <p:cNvPr id="136" name="Google Shape;136;p9"/>
            <p:cNvPicPr preferRelativeResize="0"/>
            <p:nvPr/>
          </p:nvPicPr>
          <p:blipFill>
            <a:blip r:embed="rId7">
              <a:alphaModFix/>
            </a:blip>
            <a:stretch>
              <a:fillRect/>
            </a:stretch>
          </p:blipFill>
          <p:spPr>
            <a:xfrm>
              <a:off x="6975028" y="629725"/>
              <a:ext cx="153995" cy="102699"/>
            </a:xfrm>
            <a:prstGeom prst="rect">
              <a:avLst/>
            </a:prstGeom>
            <a:noFill/>
            <a:ln>
              <a:noFill/>
            </a:ln>
          </p:spPr>
        </p:pic>
        <p:pic>
          <p:nvPicPr>
            <p:cNvPr id="137" name="Google Shape;137;p9"/>
            <p:cNvPicPr preferRelativeResize="0"/>
            <p:nvPr/>
          </p:nvPicPr>
          <p:blipFill>
            <a:blip r:embed="rId7">
              <a:alphaModFix/>
            </a:blip>
            <a:stretch>
              <a:fillRect/>
            </a:stretch>
          </p:blipFill>
          <p:spPr>
            <a:xfrm>
              <a:off x="8642653" y="1539425"/>
              <a:ext cx="153995" cy="102699"/>
            </a:xfrm>
            <a:prstGeom prst="rect">
              <a:avLst/>
            </a:prstGeom>
            <a:noFill/>
            <a:ln>
              <a:noFill/>
            </a:ln>
          </p:spPr>
        </p:pic>
        <p:pic>
          <p:nvPicPr>
            <p:cNvPr id="138" name="Google Shape;138;p9"/>
            <p:cNvPicPr preferRelativeResize="0"/>
            <p:nvPr/>
          </p:nvPicPr>
          <p:blipFill>
            <a:blip r:embed="rId7">
              <a:alphaModFix/>
            </a:blip>
            <a:stretch>
              <a:fillRect/>
            </a:stretch>
          </p:blipFill>
          <p:spPr>
            <a:xfrm>
              <a:off x="407103" y="4237275"/>
              <a:ext cx="153995" cy="102699"/>
            </a:xfrm>
            <a:prstGeom prst="rect">
              <a:avLst/>
            </a:prstGeom>
            <a:noFill/>
            <a:ln>
              <a:noFill/>
            </a:ln>
          </p:spPr>
        </p:pic>
        <p:pic>
          <p:nvPicPr>
            <p:cNvPr id="139" name="Google Shape;139;p9"/>
            <p:cNvPicPr preferRelativeResize="0"/>
            <p:nvPr/>
          </p:nvPicPr>
          <p:blipFill>
            <a:blip r:embed="rId6">
              <a:alphaModFix/>
            </a:blip>
            <a:stretch>
              <a:fillRect/>
            </a:stretch>
          </p:blipFill>
          <p:spPr>
            <a:xfrm>
              <a:off x="808102" y="4169574"/>
              <a:ext cx="356802" cy="238101"/>
            </a:xfrm>
            <a:prstGeom prst="rect">
              <a:avLst/>
            </a:prstGeom>
            <a:noFill/>
            <a:ln>
              <a:noFill/>
            </a:ln>
          </p:spPr>
        </p:pic>
        <p:pic>
          <p:nvPicPr>
            <p:cNvPr id="140" name="Google Shape;140;p9"/>
            <p:cNvPicPr preferRelativeResize="0"/>
            <p:nvPr/>
          </p:nvPicPr>
          <p:blipFill>
            <a:blip r:embed="rId7">
              <a:alphaModFix/>
            </a:blip>
            <a:stretch>
              <a:fillRect/>
            </a:stretch>
          </p:blipFill>
          <p:spPr>
            <a:xfrm>
              <a:off x="7415538" y="1137950"/>
              <a:ext cx="233623" cy="155801"/>
            </a:xfrm>
            <a:prstGeom prst="rect">
              <a:avLst/>
            </a:prstGeom>
            <a:noFill/>
            <a:ln>
              <a:noFill/>
            </a:ln>
          </p:spPr>
        </p:pic>
        <p:pic>
          <p:nvPicPr>
            <p:cNvPr id="141" name="Google Shape;141;p9"/>
            <p:cNvPicPr preferRelativeResize="0"/>
            <p:nvPr/>
          </p:nvPicPr>
          <p:blipFill>
            <a:blip r:embed="rId6">
              <a:alphaModFix/>
            </a:blip>
            <a:stretch>
              <a:fillRect/>
            </a:stretch>
          </p:blipFill>
          <p:spPr>
            <a:xfrm>
              <a:off x="7353952" y="2749349"/>
              <a:ext cx="356802" cy="238101"/>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1"/>
        <p:cNvGrpSpPr/>
        <p:nvPr/>
      </p:nvGrpSpPr>
      <p:grpSpPr>
        <a:xfrm>
          <a:off x="0" y="0"/>
          <a:ext cx="0" cy="0"/>
          <a:chOff x="0" y="0"/>
          <a:chExt cx="0" cy="0"/>
        </a:xfrm>
      </p:grpSpPr>
      <p:sp>
        <p:nvSpPr>
          <p:cNvPr id="162" name="Google Shape;162;p11"/>
          <p:cNvSpPr txBox="1">
            <a:spLocks noGrp="1"/>
          </p:cNvSpPr>
          <p:nvPr>
            <p:ph type="title"/>
          </p:nvPr>
        </p:nvSpPr>
        <p:spPr>
          <a:xfrm>
            <a:off x="715100" y="1956450"/>
            <a:ext cx="4313400" cy="1230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63" name="Google Shape;163;p11"/>
          <p:cNvGrpSpPr/>
          <p:nvPr/>
        </p:nvGrpSpPr>
        <p:grpSpPr>
          <a:xfrm>
            <a:off x="-866686" y="-1652597"/>
            <a:ext cx="11806304" cy="7768922"/>
            <a:chOff x="-866686" y="-1652597"/>
            <a:chExt cx="11806304" cy="7768922"/>
          </a:xfrm>
        </p:grpSpPr>
        <p:pic>
          <p:nvPicPr>
            <p:cNvPr id="164" name="Google Shape;164;p11"/>
            <p:cNvPicPr preferRelativeResize="0"/>
            <p:nvPr/>
          </p:nvPicPr>
          <p:blipFill>
            <a:blip r:embed="rId2">
              <a:alphaModFix/>
            </a:blip>
            <a:stretch>
              <a:fillRect/>
            </a:stretch>
          </p:blipFill>
          <p:spPr>
            <a:xfrm rot="-5640743">
              <a:off x="6553707" y="-951010"/>
              <a:ext cx="3718665" cy="2479900"/>
            </a:xfrm>
            <a:prstGeom prst="rect">
              <a:avLst/>
            </a:prstGeom>
            <a:noFill/>
            <a:ln>
              <a:noFill/>
            </a:ln>
          </p:spPr>
        </p:pic>
        <p:pic>
          <p:nvPicPr>
            <p:cNvPr id="165" name="Google Shape;165;p11"/>
            <p:cNvPicPr preferRelativeResize="0"/>
            <p:nvPr/>
          </p:nvPicPr>
          <p:blipFill>
            <a:blip r:embed="rId3">
              <a:alphaModFix/>
            </a:blip>
            <a:stretch>
              <a:fillRect/>
            </a:stretch>
          </p:blipFill>
          <p:spPr>
            <a:xfrm>
              <a:off x="7990075" y="434851"/>
              <a:ext cx="2949544" cy="1966999"/>
            </a:xfrm>
            <a:prstGeom prst="rect">
              <a:avLst/>
            </a:prstGeom>
            <a:noFill/>
            <a:ln>
              <a:noFill/>
            </a:ln>
          </p:spPr>
        </p:pic>
        <p:pic>
          <p:nvPicPr>
            <p:cNvPr id="166" name="Google Shape;166;p11"/>
            <p:cNvPicPr preferRelativeResize="0"/>
            <p:nvPr/>
          </p:nvPicPr>
          <p:blipFill>
            <a:blip r:embed="rId4">
              <a:alphaModFix/>
            </a:blip>
            <a:stretch>
              <a:fillRect/>
            </a:stretch>
          </p:blipFill>
          <p:spPr>
            <a:xfrm rot="-5400000">
              <a:off x="-845349" y="3353250"/>
              <a:ext cx="3315273" cy="2210876"/>
            </a:xfrm>
            <a:prstGeom prst="rect">
              <a:avLst/>
            </a:prstGeom>
            <a:noFill/>
            <a:ln>
              <a:noFill/>
            </a:ln>
          </p:spPr>
        </p:pic>
        <p:pic>
          <p:nvPicPr>
            <p:cNvPr id="167" name="Google Shape;167;p11"/>
            <p:cNvPicPr preferRelativeResize="0"/>
            <p:nvPr/>
          </p:nvPicPr>
          <p:blipFill>
            <a:blip r:embed="rId5">
              <a:alphaModFix/>
            </a:blip>
            <a:stretch>
              <a:fillRect/>
            </a:stretch>
          </p:blipFill>
          <p:spPr>
            <a:xfrm>
              <a:off x="-866686" y="4283927"/>
              <a:ext cx="2571772" cy="1716147"/>
            </a:xfrm>
            <a:prstGeom prst="rect">
              <a:avLst/>
            </a:prstGeom>
            <a:noFill/>
            <a:ln>
              <a:noFill/>
            </a:ln>
          </p:spPr>
        </p:pic>
        <p:pic>
          <p:nvPicPr>
            <p:cNvPr id="168" name="Google Shape;168;p11"/>
            <p:cNvPicPr preferRelativeResize="0"/>
            <p:nvPr/>
          </p:nvPicPr>
          <p:blipFill>
            <a:blip r:embed="rId6">
              <a:alphaModFix/>
            </a:blip>
            <a:stretch>
              <a:fillRect/>
            </a:stretch>
          </p:blipFill>
          <p:spPr>
            <a:xfrm>
              <a:off x="323725" y="4140682"/>
              <a:ext cx="270873" cy="180635"/>
            </a:xfrm>
            <a:prstGeom prst="rect">
              <a:avLst/>
            </a:prstGeom>
            <a:noFill/>
            <a:ln>
              <a:noFill/>
            </a:ln>
          </p:spPr>
        </p:pic>
        <p:pic>
          <p:nvPicPr>
            <p:cNvPr id="169" name="Google Shape;169;p11"/>
            <p:cNvPicPr preferRelativeResize="0"/>
            <p:nvPr/>
          </p:nvPicPr>
          <p:blipFill>
            <a:blip r:embed="rId6">
              <a:alphaModFix/>
            </a:blip>
            <a:stretch>
              <a:fillRect/>
            </a:stretch>
          </p:blipFill>
          <p:spPr>
            <a:xfrm rot="-4357741">
              <a:off x="8831489" y="180151"/>
              <a:ext cx="405723" cy="270550"/>
            </a:xfrm>
            <a:prstGeom prst="rect">
              <a:avLst/>
            </a:prstGeom>
            <a:noFill/>
            <a:ln>
              <a:noFill/>
            </a:ln>
          </p:spPr>
        </p:pic>
        <p:pic>
          <p:nvPicPr>
            <p:cNvPr id="170" name="Google Shape;170;p11"/>
            <p:cNvPicPr preferRelativeResize="0"/>
            <p:nvPr/>
          </p:nvPicPr>
          <p:blipFill>
            <a:blip r:embed="rId6">
              <a:alphaModFix/>
            </a:blip>
            <a:stretch>
              <a:fillRect/>
            </a:stretch>
          </p:blipFill>
          <p:spPr>
            <a:xfrm>
              <a:off x="8392850" y="-52293"/>
              <a:ext cx="270873" cy="18063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Secular One"/>
              <a:buNone/>
              <a:defRPr sz="3500">
                <a:solidFill>
                  <a:schemeClr val="accent1"/>
                </a:solidFill>
                <a:latin typeface="Secular One"/>
                <a:ea typeface="Secular One"/>
                <a:cs typeface="Secular One"/>
                <a:sym typeface="Secular One"/>
              </a:defRPr>
            </a:lvl1pPr>
            <a:lvl2pPr lvl="1" rtl="0">
              <a:spcBef>
                <a:spcPts val="0"/>
              </a:spcBef>
              <a:spcAft>
                <a:spcPts val="0"/>
              </a:spcAft>
              <a:buClr>
                <a:schemeClr val="accent1"/>
              </a:buClr>
              <a:buSzPts val="3500"/>
              <a:buFont typeface="Secular One"/>
              <a:buNone/>
              <a:defRPr sz="3500">
                <a:solidFill>
                  <a:schemeClr val="accent1"/>
                </a:solidFill>
                <a:latin typeface="Secular One"/>
                <a:ea typeface="Secular One"/>
                <a:cs typeface="Secular One"/>
                <a:sym typeface="Secular One"/>
              </a:defRPr>
            </a:lvl2pPr>
            <a:lvl3pPr lvl="2" rtl="0">
              <a:spcBef>
                <a:spcPts val="0"/>
              </a:spcBef>
              <a:spcAft>
                <a:spcPts val="0"/>
              </a:spcAft>
              <a:buClr>
                <a:schemeClr val="accent1"/>
              </a:buClr>
              <a:buSzPts val="3500"/>
              <a:buFont typeface="Secular One"/>
              <a:buNone/>
              <a:defRPr sz="3500">
                <a:solidFill>
                  <a:schemeClr val="accent1"/>
                </a:solidFill>
                <a:latin typeface="Secular One"/>
                <a:ea typeface="Secular One"/>
                <a:cs typeface="Secular One"/>
                <a:sym typeface="Secular One"/>
              </a:defRPr>
            </a:lvl3pPr>
            <a:lvl4pPr lvl="3" rtl="0">
              <a:spcBef>
                <a:spcPts val="0"/>
              </a:spcBef>
              <a:spcAft>
                <a:spcPts val="0"/>
              </a:spcAft>
              <a:buClr>
                <a:schemeClr val="accent1"/>
              </a:buClr>
              <a:buSzPts val="3500"/>
              <a:buFont typeface="Secular One"/>
              <a:buNone/>
              <a:defRPr sz="3500">
                <a:solidFill>
                  <a:schemeClr val="accent1"/>
                </a:solidFill>
                <a:latin typeface="Secular One"/>
                <a:ea typeface="Secular One"/>
                <a:cs typeface="Secular One"/>
                <a:sym typeface="Secular One"/>
              </a:defRPr>
            </a:lvl4pPr>
            <a:lvl5pPr lvl="4" rtl="0">
              <a:spcBef>
                <a:spcPts val="0"/>
              </a:spcBef>
              <a:spcAft>
                <a:spcPts val="0"/>
              </a:spcAft>
              <a:buClr>
                <a:schemeClr val="accent1"/>
              </a:buClr>
              <a:buSzPts val="3500"/>
              <a:buFont typeface="Secular One"/>
              <a:buNone/>
              <a:defRPr sz="3500">
                <a:solidFill>
                  <a:schemeClr val="accent1"/>
                </a:solidFill>
                <a:latin typeface="Secular One"/>
                <a:ea typeface="Secular One"/>
                <a:cs typeface="Secular One"/>
                <a:sym typeface="Secular One"/>
              </a:defRPr>
            </a:lvl5pPr>
            <a:lvl6pPr lvl="5" rtl="0">
              <a:spcBef>
                <a:spcPts val="0"/>
              </a:spcBef>
              <a:spcAft>
                <a:spcPts val="0"/>
              </a:spcAft>
              <a:buClr>
                <a:schemeClr val="accent1"/>
              </a:buClr>
              <a:buSzPts val="3500"/>
              <a:buFont typeface="Secular One"/>
              <a:buNone/>
              <a:defRPr sz="3500">
                <a:solidFill>
                  <a:schemeClr val="accent1"/>
                </a:solidFill>
                <a:latin typeface="Secular One"/>
                <a:ea typeface="Secular One"/>
                <a:cs typeface="Secular One"/>
                <a:sym typeface="Secular One"/>
              </a:defRPr>
            </a:lvl6pPr>
            <a:lvl7pPr lvl="6" rtl="0">
              <a:spcBef>
                <a:spcPts val="0"/>
              </a:spcBef>
              <a:spcAft>
                <a:spcPts val="0"/>
              </a:spcAft>
              <a:buClr>
                <a:schemeClr val="accent1"/>
              </a:buClr>
              <a:buSzPts val="3500"/>
              <a:buFont typeface="Secular One"/>
              <a:buNone/>
              <a:defRPr sz="3500">
                <a:solidFill>
                  <a:schemeClr val="accent1"/>
                </a:solidFill>
                <a:latin typeface="Secular One"/>
                <a:ea typeface="Secular One"/>
                <a:cs typeface="Secular One"/>
                <a:sym typeface="Secular One"/>
              </a:defRPr>
            </a:lvl7pPr>
            <a:lvl8pPr lvl="7" rtl="0">
              <a:spcBef>
                <a:spcPts val="0"/>
              </a:spcBef>
              <a:spcAft>
                <a:spcPts val="0"/>
              </a:spcAft>
              <a:buClr>
                <a:schemeClr val="accent1"/>
              </a:buClr>
              <a:buSzPts val="3500"/>
              <a:buFont typeface="Secular One"/>
              <a:buNone/>
              <a:defRPr sz="3500">
                <a:solidFill>
                  <a:schemeClr val="accent1"/>
                </a:solidFill>
                <a:latin typeface="Secular One"/>
                <a:ea typeface="Secular One"/>
                <a:cs typeface="Secular One"/>
                <a:sym typeface="Secular One"/>
              </a:defRPr>
            </a:lvl8pPr>
            <a:lvl9pPr lvl="8" rtl="0">
              <a:spcBef>
                <a:spcPts val="0"/>
              </a:spcBef>
              <a:spcAft>
                <a:spcPts val="0"/>
              </a:spcAft>
              <a:buClr>
                <a:schemeClr val="accent1"/>
              </a:buClr>
              <a:buSzPts val="3500"/>
              <a:buFont typeface="Secular One"/>
              <a:buNone/>
              <a:defRPr sz="3500">
                <a:solidFill>
                  <a:schemeClr val="accent1"/>
                </a:solidFill>
                <a:latin typeface="Secular One"/>
                <a:ea typeface="Secular One"/>
                <a:cs typeface="Secular One"/>
                <a:sym typeface="Secular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Sanchez"/>
              <a:buChar char="●"/>
              <a:defRPr>
                <a:solidFill>
                  <a:schemeClr val="accent1"/>
                </a:solidFill>
                <a:latin typeface="Sanchez"/>
                <a:ea typeface="Sanchez"/>
                <a:cs typeface="Sanchez"/>
                <a:sym typeface="Sanchez"/>
              </a:defRPr>
            </a:lvl1pPr>
            <a:lvl2pPr marL="914400" lvl="1" indent="-317500">
              <a:lnSpc>
                <a:spcPct val="115000"/>
              </a:lnSpc>
              <a:spcBef>
                <a:spcPts val="1600"/>
              </a:spcBef>
              <a:spcAft>
                <a:spcPts val="0"/>
              </a:spcAft>
              <a:buClr>
                <a:schemeClr val="accent1"/>
              </a:buClr>
              <a:buSzPts val="1400"/>
              <a:buFont typeface="Sanchez"/>
              <a:buChar char="○"/>
              <a:defRPr>
                <a:solidFill>
                  <a:schemeClr val="accent1"/>
                </a:solidFill>
                <a:latin typeface="Sanchez"/>
                <a:ea typeface="Sanchez"/>
                <a:cs typeface="Sanchez"/>
                <a:sym typeface="Sanchez"/>
              </a:defRPr>
            </a:lvl2pPr>
            <a:lvl3pPr marL="1371600" lvl="2" indent="-317500">
              <a:lnSpc>
                <a:spcPct val="115000"/>
              </a:lnSpc>
              <a:spcBef>
                <a:spcPts val="1600"/>
              </a:spcBef>
              <a:spcAft>
                <a:spcPts val="0"/>
              </a:spcAft>
              <a:buClr>
                <a:schemeClr val="accent1"/>
              </a:buClr>
              <a:buSzPts val="1400"/>
              <a:buFont typeface="Sanchez"/>
              <a:buChar char="■"/>
              <a:defRPr>
                <a:solidFill>
                  <a:schemeClr val="accent1"/>
                </a:solidFill>
                <a:latin typeface="Sanchez"/>
                <a:ea typeface="Sanchez"/>
                <a:cs typeface="Sanchez"/>
                <a:sym typeface="Sanchez"/>
              </a:defRPr>
            </a:lvl3pPr>
            <a:lvl4pPr marL="1828800" lvl="3" indent="-317500">
              <a:lnSpc>
                <a:spcPct val="115000"/>
              </a:lnSpc>
              <a:spcBef>
                <a:spcPts val="1600"/>
              </a:spcBef>
              <a:spcAft>
                <a:spcPts val="0"/>
              </a:spcAft>
              <a:buClr>
                <a:schemeClr val="accent1"/>
              </a:buClr>
              <a:buSzPts val="1400"/>
              <a:buFont typeface="Sanchez"/>
              <a:buChar char="●"/>
              <a:defRPr>
                <a:solidFill>
                  <a:schemeClr val="accent1"/>
                </a:solidFill>
                <a:latin typeface="Sanchez"/>
                <a:ea typeface="Sanchez"/>
                <a:cs typeface="Sanchez"/>
                <a:sym typeface="Sanchez"/>
              </a:defRPr>
            </a:lvl4pPr>
            <a:lvl5pPr marL="2286000" lvl="4" indent="-317500">
              <a:lnSpc>
                <a:spcPct val="115000"/>
              </a:lnSpc>
              <a:spcBef>
                <a:spcPts val="1600"/>
              </a:spcBef>
              <a:spcAft>
                <a:spcPts val="0"/>
              </a:spcAft>
              <a:buClr>
                <a:schemeClr val="accent1"/>
              </a:buClr>
              <a:buSzPts val="1400"/>
              <a:buFont typeface="Sanchez"/>
              <a:buChar char="○"/>
              <a:defRPr>
                <a:solidFill>
                  <a:schemeClr val="accent1"/>
                </a:solidFill>
                <a:latin typeface="Sanchez"/>
                <a:ea typeface="Sanchez"/>
                <a:cs typeface="Sanchez"/>
                <a:sym typeface="Sanchez"/>
              </a:defRPr>
            </a:lvl5pPr>
            <a:lvl6pPr marL="2743200" lvl="5" indent="-317500">
              <a:lnSpc>
                <a:spcPct val="115000"/>
              </a:lnSpc>
              <a:spcBef>
                <a:spcPts val="1600"/>
              </a:spcBef>
              <a:spcAft>
                <a:spcPts val="0"/>
              </a:spcAft>
              <a:buClr>
                <a:schemeClr val="accent1"/>
              </a:buClr>
              <a:buSzPts val="1400"/>
              <a:buFont typeface="Sanchez"/>
              <a:buChar char="■"/>
              <a:defRPr>
                <a:solidFill>
                  <a:schemeClr val="accent1"/>
                </a:solidFill>
                <a:latin typeface="Sanchez"/>
                <a:ea typeface="Sanchez"/>
                <a:cs typeface="Sanchez"/>
                <a:sym typeface="Sanchez"/>
              </a:defRPr>
            </a:lvl6pPr>
            <a:lvl7pPr marL="3200400" lvl="6" indent="-317500">
              <a:lnSpc>
                <a:spcPct val="115000"/>
              </a:lnSpc>
              <a:spcBef>
                <a:spcPts val="1600"/>
              </a:spcBef>
              <a:spcAft>
                <a:spcPts val="0"/>
              </a:spcAft>
              <a:buClr>
                <a:schemeClr val="accent1"/>
              </a:buClr>
              <a:buSzPts val="1400"/>
              <a:buFont typeface="Sanchez"/>
              <a:buChar char="●"/>
              <a:defRPr>
                <a:solidFill>
                  <a:schemeClr val="accent1"/>
                </a:solidFill>
                <a:latin typeface="Sanchez"/>
                <a:ea typeface="Sanchez"/>
                <a:cs typeface="Sanchez"/>
                <a:sym typeface="Sanchez"/>
              </a:defRPr>
            </a:lvl7pPr>
            <a:lvl8pPr marL="3657600" lvl="7" indent="-317500">
              <a:lnSpc>
                <a:spcPct val="115000"/>
              </a:lnSpc>
              <a:spcBef>
                <a:spcPts val="1600"/>
              </a:spcBef>
              <a:spcAft>
                <a:spcPts val="0"/>
              </a:spcAft>
              <a:buClr>
                <a:schemeClr val="accent1"/>
              </a:buClr>
              <a:buSzPts val="1400"/>
              <a:buFont typeface="Sanchez"/>
              <a:buChar char="○"/>
              <a:defRPr>
                <a:solidFill>
                  <a:schemeClr val="accent1"/>
                </a:solidFill>
                <a:latin typeface="Sanchez"/>
                <a:ea typeface="Sanchez"/>
                <a:cs typeface="Sanchez"/>
                <a:sym typeface="Sanchez"/>
              </a:defRPr>
            </a:lvl8pPr>
            <a:lvl9pPr marL="4114800" lvl="8" indent="-317500">
              <a:lnSpc>
                <a:spcPct val="115000"/>
              </a:lnSpc>
              <a:spcBef>
                <a:spcPts val="1600"/>
              </a:spcBef>
              <a:spcAft>
                <a:spcPts val="1600"/>
              </a:spcAft>
              <a:buClr>
                <a:schemeClr val="accent1"/>
              </a:buClr>
              <a:buSzPts val="1400"/>
              <a:buFont typeface="Sanchez"/>
              <a:buChar char="■"/>
              <a:defRPr>
                <a:solidFill>
                  <a:schemeClr val="accent1"/>
                </a:solidFill>
                <a:latin typeface="Sanchez"/>
                <a:ea typeface="Sanchez"/>
                <a:cs typeface="Sanchez"/>
                <a:sym typeface="Sanchez"/>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competitions/uw-madison-gi-tract-image-segmentation/overview"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3"/>
          <p:cNvSpPr txBox="1">
            <a:spLocks noGrp="1"/>
          </p:cNvSpPr>
          <p:nvPr>
            <p:ph type="subTitle" idx="1"/>
          </p:nvPr>
        </p:nvSpPr>
        <p:spPr>
          <a:xfrm>
            <a:off x="363600" y="3679269"/>
            <a:ext cx="8416648" cy="499307"/>
          </a:xfrm>
          <a:prstGeom prst="rect">
            <a:avLst/>
          </a:prstGeom>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indent="0"/>
            <a:r>
              <a:rPr lang="en" sz="1200" dirty="0"/>
              <a:t>Praneet Kumar Alamuri, Shreyansh Agrawal, Manvi Goyal, Aashi Aashi, Apurva Audi</a:t>
            </a:r>
            <a:endParaRPr lang="en-US" sz="1200" dirty="0"/>
          </a:p>
        </p:txBody>
      </p:sp>
      <p:sp>
        <p:nvSpPr>
          <p:cNvPr id="480" name="Google Shape;480;p33"/>
          <p:cNvSpPr txBox="1">
            <a:spLocks noGrp="1"/>
          </p:cNvSpPr>
          <p:nvPr>
            <p:ph type="ctrTitle"/>
          </p:nvPr>
        </p:nvSpPr>
        <p:spPr>
          <a:xfrm>
            <a:off x="1788900" y="1276800"/>
            <a:ext cx="55662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UW – Madison GI Tract Image Segmentation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8" name="Google Shape;618;p41"/>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Pre-Processing</a:t>
            </a:r>
            <a:endParaRPr/>
          </a:p>
        </p:txBody>
      </p:sp>
      <p:sp>
        <p:nvSpPr>
          <p:cNvPr id="19" name="Google Shape;486;p34">
            <a:extLst>
              <a:ext uri="{FF2B5EF4-FFF2-40B4-BE49-F238E27FC236}">
                <a16:creationId xmlns:a16="http://schemas.microsoft.com/office/drawing/2014/main" id="{9956C544-E7A2-5470-0F74-053B1AED06C2}"/>
              </a:ext>
            </a:extLst>
          </p:cNvPr>
          <p:cNvSpPr txBox="1">
            <a:spLocks/>
          </p:cNvSpPr>
          <p:nvPr/>
        </p:nvSpPr>
        <p:spPr>
          <a:xfrm>
            <a:off x="720000" y="1188687"/>
            <a:ext cx="77040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1pPr>
            <a:lvl2pPr marL="914400" marR="0" lvl="1"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2pPr>
            <a:lvl3pPr marL="1371600" marR="0" lvl="2"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3pPr>
            <a:lvl4pPr marL="1828800" marR="0" lvl="3"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4pPr>
            <a:lvl5pPr marL="2286000" marR="0" lvl="4"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5pPr>
            <a:lvl6pPr marL="2743200" marR="0" lvl="5"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6pPr>
            <a:lvl7pPr marL="3200400" marR="0" lvl="6"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7pPr>
            <a:lvl8pPr marL="3657600" marR="0" lvl="7"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8pPr>
            <a:lvl9pPr marL="4114800" marR="0" lvl="8"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9pPr>
          </a:lstStyle>
          <a:p>
            <a:pPr marL="0" indent="0" algn="just"/>
            <a:r>
              <a:rPr lang="en-US" sz="1200" b="1" u="sng"/>
              <a:t>Creating the training dataset </a:t>
            </a:r>
          </a:p>
          <a:p>
            <a:pPr marL="342900" indent="-342900" algn="just">
              <a:buFont typeface="+mj-lt"/>
              <a:buAutoNum type="arabicPeriod"/>
            </a:pPr>
            <a:endParaRPr lang="en-US" sz="1200"/>
          </a:p>
          <a:p>
            <a:pPr marL="342900" indent="-342900" algn="just">
              <a:buFont typeface="+mj-lt"/>
              <a:buAutoNum type="arabicPeriod"/>
            </a:pPr>
            <a:r>
              <a:rPr lang="en-US" sz="1200"/>
              <a:t>The masks for Stomach, large bowel and small bowel were available in the RLE format indicating the pixels for the respective object in a CSV file</a:t>
            </a:r>
          </a:p>
          <a:p>
            <a:pPr marL="342900" indent="-342900" algn="just">
              <a:buFont typeface="+mj-lt"/>
              <a:buAutoNum type="arabicPeriod"/>
            </a:pPr>
            <a:endParaRPr lang="en-US" sz="1200"/>
          </a:p>
          <a:p>
            <a:pPr marL="342900" indent="-342900" algn="just">
              <a:buFont typeface="+mj-lt"/>
              <a:buAutoNum type="arabicPeriod"/>
            </a:pPr>
            <a:r>
              <a:rPr lang="en-US" sz="1200"/>
              <a:t>So, we had to map the image paths and masks in order to overlay the masks on top of the images</a:t>
            </a:r>
            <a:endParaRPr lang="en-US" sz="1200" b="1" u="sng"/>
          </a:p>
          <a:p>
            <a:pPr marL="0" indent="0" algn="just"/>
            <a:endParaRPr lang="en-US" sz="1200" b="1" u="sng"/>
          </a:p>
          <a:p>
            <a:pPr marL="0" indent="0" algn="just"/>
            <a:r>
              <a:rPr lang="en-US" sz="1200" b="1" u="sng"/>
              <a:t>Image Resizing</a:t>
            </a:r>
          </a:p>
          <a:p>
            <a:pPr marL="228600" indent="-228600" algn="just">
              <a:buFont typeface="Sanchez"/>
              <a:buAutoNum type="arabicPeriod"/>
            </a:pPr>
            <a:endParaRPr lang="en-US" sz="1200"/>
          </a:p>
          <a:p>
            <a:pPr marL="228600" indent="-228600" algn="just">
              <a:buFont typeface="Sanchez"/>
              <a:buAutoNum type="arabicPeriod"/>
            </a:pPr>
            <a:r>
              <a:rPr lang="en-US" sz="1200"/>
              <a:t>Our dataset had images of 4 different sizes</a:t>
            </a:r>
          </a:p>
          <a:p>
            <a:pPr marL="742950" lvl="1" indent="-285750" algn="just">
              <a:buFont typeface="Arial" panose="020B0604020202020204" pitchFamily="34" charset="0"/>
              <a:buChar char="•"/>
            </a:pPr>
            <a:r>
              <a:rPr lang="en-US" sz="1200"/>
              <a:t>234 x 234 - &lt; 1%</a:t>
            </a:r>
          </a:p>
          <a:p>
            <a:pPr marL="742950" lvl="1" indent="-285750" algn="just">
              <a:buFont typeface="Arial" panose="020B0604020202020204" pitchFamily="34" charset="0"/>
              <a:buChar char="•"/>
            </a:pPr>
            <a:r>
              <a:rPr lang="en-US" sz="1200"/>
              <a:t>266 x 266 – 67%</a:t>
            </a:r>
          </a:p>
          <a:p>
            <a:pPr marL="742950" lvl="1" indent="-285750" algn="just">
              <a:buFont typeface="Arial" panose="020B0604020202020204" pitchFamily="34" charset="0"/>
              <a:buChar char="•"/>
            </a:pPr>
            <a:r>
              <a:rPr lang="en-US" sz="1200"/>
              <a:t>276 x 276 – 3%</a:t>
            </a:r>
          </a:p>
          <a:p>
            <a:pPr marL="742950" lvl="1" indent="-285750" algn="just">
              <a:buFont typeface="Arial" panose="020B0604020202020204" pitchFamily="34" charset="0"/>
              <a:buChar char="•"/>
            </a:pPr>
            <a:r>
              <a:rPr lang="en-US" sz="1200"/>
              <a:t>310 x 310 – 29%</a:t>
            </a:r>
          </a:p>
          <a:p>
            <a:pPr marL="457200" lvl="1" indent="0" algn="just"/>
            <a:endParaRPr lang="en-US" sz="1200"/>
          </a:p>
          <a:p>
            <a:pPr marL="342900" indent="-342900" algn="just">
              <a:buFont typeface="+mj-lt"/>
              <a:buAutoNum type="arabicPeriod"/>
            </a:pPr>
            <a:r>
              <a:rPr lang="en-US" sz="1200"/>
              <a:t>To create our feature space, we normalized the images and masks to 256 x 256 size</a:t>
            </a:r>
          </a:p>
        </p:txBody>
      </p:sp>
    </p:spTree>
    <p:extLst>
      <p:ext uri="{BB962C8B-B14F-4D97-AF65-F5344CB8AC3E}">
        <p14:creationId xmlns:p14="http://schemas.microsoft.com/office/powerpoint/2010/main" val="380293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8" name="Google Shape;618;p41"/>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Pre-Processing</a:t>
            </a:r>
            <a:endParaRPr/>
          </a:p>
        </p:txBody>
      </p:sp>
      <p:sp>
        <p:nvSpPr>
          <p:cNvPr id="19" name="Google Shape;486;p34">
            <a:extLst>
              <a:ext uri="{FF2B5EF4-FFF2-40B4-BE49-F238E27FC236}">
                <a16:creationId xmlns:a16="http://schemas.microsoft.com/office/drawing/2014/main" id="{9956C544-E7A2-5470-0F74-053B1AED06C2}"/>
              </a:ext>
            </a:extLst>
          </p:cNvPr>
          <p:cNvSpPr txBox="1">
            <a:spLocks/>
          </p:cNvSpPr>
          <p:nvPr/>
        </p:nvSpPr>
        <p:spPr>
          <a:xfrm>
            <a:off x="720000" y="1492713"/>
            <a:ext cx="77040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1pPr>
            <a:lvl2pPr marL="914400" marR="0" lvl="1"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2pPr>
            <a:lvl3pPr marL="1371600" marR="0" lvl="2"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3pPr>
            <a:lvl4pPr marL="1828800" marR="0" lvl="3"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4pPr>
            <a:lvl5pPr marL="2286000" marR="0" lvl="4"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5pPr>
            <a:lvl6pPr marL="2743200" marR="0" lvl="5"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6pPr>
            <a:lvl7pPr marL="3200400" marR="0" lvl="6"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7pPr>
            <a:lvl8pPr marL="3657600" marR="0" lvl="7"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8pPr>
            <a:lvl9pPr marL="4114800" marR="0" lvl="8"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9pPr>
          </a:lstStyle>
          <a:p>
            <a:pPr marL="0" indent="0" algn="just"/>
            <a:r>
              <a:rPr lang="en-US" sz="1200" b="1" u="sng"/>
              <a:t>Image Vectorization</a:t>
            </a:r>
          </a:p>
          <a:p>
            <a:pPr marL="228600" indent="-228600" algn="just">
              <a:buFont typeface="Sanchez"/>
              <a:buAutoNum type="arabicPeriod"/>
            </a:pPr>
            <a:endParaRPr lang="en-US" sz="1200"/>
          </a:p>
          <a:p>
            <a:pPr marL="228600" indent="-228600" algn="just">
              <a:buFont typeface="Sanchez"/>
              <a:buAutoNum type="arabicPeriod"/>
            </a:pPr>
            <a:r>
              <a:rPr lang="en-US" sz="1200"/>
              <a:t>We used the </a:t>
            </a:r>
            <a:r>
              <a:rPr lang="en-US" sz="1200" err="1"/>
              <a:t>Keras</a:t>
            </a:r>
            <a:r>
              <a:rPr lang="en-US" sz="1200"/>
              <a:t> Data Generator to vectorize the images to create our feature space</a:t>
            </a:r>
          </a:p>
          <a:p>
            <a:pPr marL="228600" indent="-228600" algn="just">
              <a:buFont typeface="Sanchez"/>
              <a:buAutoNum type="arabicPeriod"/>
            </a:pPr>
            <a:endParaRPr lang="en-US" sz="1200"/>
          </a:p>
          <a:p>
            <a:pPr marL="228600" indent="-228600" algn="just">
              <a:buFont typeface="Sanchez"/>
              <a:buAutoNum type="arabicPeriod"/>
            </a:pPr>
            <a:r>
              <a:rPr lang="en-US" sz="1200"/>
              <a:t>The RLE masks were then decoded to represent the target classes in vectorized format</a:t>
            </a:r>
          </a:p>
          <a:p>
            <a:pPr marL="228600" indent="-228600" algn="just">
              <a:buFont typeface="Sanchez"/>
              <a:buAutoNum type="arabicPeriod"/>
            </a:pPr>
            <a:endParaRPr lang="en-US" sz="1200"/>
          </a:p>
          <a:p>
            <a:pPr marL="0" indent="0" algn="just"/>
            <a:endParaRPr lang="en-US" sz="1200"/>
          </a:p>
          <a:p>
            <a:pPr marL="0" indent="0" algn="just"/>
            <a:r>
              <a:rPr lang="en-US" sz="1200" b="1" u="sng"/>
              <a:t>Train – Test - Validation Split</a:t>
            </a:r>
          </a:p>
          <a:p>
            <a:pPr marL="342900" indent="-342900" algn="just">
              <a:buFont typeface="+mj-lt"/>
              <a:buAutoNum type="arabicPeriod"/>
            </a:pPr>
            <a:endParaRPr lang="en-US" sz="1200"/>
          </a:p>
          <a:p>
            <a:pPr marL="342900" indent="-342900" algn="just">
              <a:buFont typeface="+mj-lt"/>
              <a:buAutoNum type="arabicPeriod"/>
            </a:pPr>
            <a:r>
              <a:rPr lang="en-US" sz="1200"/>
              <a:t>As Kaggle does not release the test dataset, we split our train dataset using a 90-10 split to create the test set</a:t>
            </a:r>
          </a:p>
          <a:p>
            <a:pPr marL="342900" indent="-342900" algn="just">
              <a:buFont typeface="+mj-lt"/>
              <a:buAutoNum type="arabicPeriod"/>
            </a:pPr>
            <a:endParaRPr lang="en-US" sz="1200"/>
          </a:p>
          <a:p>
            <a:pPr marL="342900" indent="-342900" algn="just">
              <a:buFont typeface="+mj-lt"/>
              <a:buAutoNum type="arabicPeriod"/>
            </a:pPr>
            <a:r>
              <a:rPr lang="en-US" sz="1200"/>
              <a:t>The training set was then further divided into 5-fold validation set</a:t>
            </a:r>
          </a:p>
        </p:txBody>
      </p:sp>
    </p:spTree>
    <p:extLst>
      <p:ext uri="{BB962C8B-B14F-4D97-AF65-F5344CB8AC3E}">
        <p14:creationId xmlns:p14="http://schemas.microsoft.com/office/powerpoint/2010/main" val="3525487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4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U-Net Model Overview</a:t>
            </a:r>
            <a:endParaRPr lang="en-US"/>
          </a:p>
        </p:txBody>
      </p:sp>
      <p:sp>
        <p:nvSpPr>
          <p:cNvPr id="20" name="TextBox 19">
            <a:extLst>
              <a:ext uri="{FF2B5EF4-FFF2-40B4-BE49-F238E27FC236}">
                <a16:creationId xmlns:a16="http://schemas.microsoft.com/office/drawing/2014/main" id="{7EC68249-E4EB-4E80-1E0F-E56806B07992}"/>
              </a:ext>
            </a:extLst>
          </p:cNvPr>
          <p:cNvSpPr txBox="1"/>
          <p:nvPr/>
        </p:nvSpPr>
        <p:spPr>
          <a:xfrm>
            <a:off x="66044" y="4943445"/>
            <a:ext cx="2486578" cy="200055"/>
          </a:xfrm>
          <a:prstGeom prst="rect">
            <a:avLst/>
          </a:prstGeom>
          <a:noFill/>
        </p:spPr>
        <p:txBody>
          <a:bodyPr wrap="none" lIns="91440" tIns="45720" rIns="91440" bIns="45720" rtlCol="0" anchor="t">
            <a:spAutoFit/>
          </a:bodyPr>
          <a:lstStyle/>
          <a:p>
            <a:r>
              <a:rPr lang="en-US" sz="700">
                <a:latin typeface="Sanchez"/>
              </a:rPr>
              <a:t>Image Source: https://arxiv.org/pdf/1505.04597v1.pdf</a:t>
            </a:r>
          </a:p>
        </p:txBody>
      </p:sp>
      <p:sp>
        <p:nvSpPr>
          <p:cNvPr id="23" name="Rectangle 22">
            <a:extLst>
              <a:ext uri="{FF2B5EF4-FFF2-40B4-BE49-F238E27FC236}">
                <a16:creationId xmlns:a16="http://schemas.microsoft.com/office/drawing/2014/main" id="{2671AB69-F11C-1439-2620-3FCF79A64D96}"/>
              </a:ext>
            </a:extLst>
          </p:cNvPr>
          <p:cNvSpPr/>
          <p:nvPr/>
        </p:nvSpPr>
        <p:spPr>
          <a:xfrm>
            <a:off x="6759129" y="1126670"/>
            <a:ext cx="2123614" cy="332015"/>
          </a:xfrm>
          <a:prstGeom prst="rect">
            <a:avLst/>
          </a:prstGeom>
          <a:solidFill>
            <a:srgbClr val="FFFF00">
              <a:alpha val="10196"/>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accent3">
                    <a:lumMod val="10000"/>
                  </a:schemeClr>
                </a:solidFill>
                <a:latin typeface="Sanchez"/>
              </a:rPr>
              <a:t>Encoder Block</a:t>
            </a:r>
          </a:p>
        </p:txBody>
      </p:sp>
      <p:grpSp>
        <p:nvGrpSpPr>
          <p:cNvPr id="26" name="Group 25">
            <a:extLst>
              <a:ext uri="{FF2B5EF4-FFF2-40B4-BE49-F238E27FC236}">
                <a16:creationId xmlns:a16="http://schemas.microsoft.com/office/drawing/2014/main" id="{365B8197-4330-A426-25B3-3BB2D9DB910A}"/>
              </a:ext>
            </a:extLst>
          </p:cNvPr>
          <p:cNvGrpSpPr/>
          <p:nvPr/>
        </p:nvGrpSpPr>
        <p:grpSpPr>
          <a:xfrm>
            <a:off x="858786" y="1104900"/>
            <a:ext cx="5585557" cy="3819536"/>
            <a:chOff x="858786" y="1104899"/>
            <a:chExt cx="5747907" cy="3930555"/>
          </a:xfrm>
        </p:grpSpPr>
        <p:pic>
          <p:nvPicPr>
            <p:cNvPr id="19" name="Picture 18">
              <a:extLst>
                <a:ext uri="{FF2B5EF4-FFF2-40B4-BE49-F238E27FC236}">
                  <a16:creationId xmlns:a16="http://schemas.microsoft.com/office/drawing/2014/main" id="{EDF0BECA-CAFC-4775-EA7C-4341D8D16A30}"/>
                </a:ext>
              </a:extLst>
            </p:cNvPr>
            <p:cNvPicPr>
              <a:picLocks noChangeAspect="1"/>
            </p:cNvPicPr>
            <p:nvPr/>
          </p:nvPicPr>
          <p:blipFill>
            <a:blip r:embed="rId3"/>
            <a:stretch>
              <a:fillRect/>
            </a:stretch>
          </p:blipFill>
          <p:spPr>
            <a:xfrm>
              <a:off x="858786" y="1104900"/>
              <a:ext cx="5747907" cy="3930554"/>
            </a:xfrm>
            <a:prstGeom prst="rect">
              <a:avLst/>
            </a:prstGeom>
          </p:spPr>
        </p:pic>
        <p:sp>
          <p:nvSpPr>
            <p:cNvPr id="22" name="Rectangle 21">
              <a:extLst>
                <a:ext uri="{FF2B5EF4-FFF2-40B4-BE49-F238E27FC236}">
                  <a16:creationId xmlns:a16="http://schemas.microsoft.com/office/drawing/2014/main" id="{D88EC266-2DF6-A4DD-BDE4-581CAECA3FAF}"/>
                </a:ext>
              </a:extLst>
            </p:cNvPr>
            <p:cNvSpPr/>
            <p:nvPr/>
          </p:nvSpPr>
          <p:spPr>
            <a:xfrm>
              <a:off x="858787" y="1104899"/>
              <a:ext cx="2298070" cy="3930554"/>
            </a:xfrm>
            <a:prstGeom prst="rect">
              <a:avLst/>
            </a:prstGeom>
            <a:solidFill>
              <a:srgbClr val="FFFF00">
                <a:alpha val="10196"/>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Sanchez"/>
              </a:endParaRPr>
            </a:p>
          </p:txBody>
        </p:sp>
        <p:sp>
          <p:nvSpPr>
            <p:cNvPr id="24" name="Rectangle 23">
              <a:extLst>
                <a:ext uri="{FF2B5EF4-FFF2-40B4-BE49-F238E27FC236}">
                  <a16:creationId xmlns:a16="http://schemas.microsoft.com/office/drawing/2014/main" id="{E1BBA99D-1B5B-B66D-2A7D-C255B08A80FC}"/>
                </a:ext>
              </a:extLst>
            </p:cNvPr>
            <p:cNvSpPr/>
            <p:nvPr/>
          </p:nvSpPr>
          <p:spPr>
            <a:xfrm>
              <a:off x="3159589" y="1104899"/>
              <a:ext cx="3447104" cy="3930554"/>
            </a:xfrm>
            <a:prstGeom prst="rect">
              <a:avLst/>
            </a:prstGeom>
            <a:solidFill>
              <a:srgbClr val="92D050">
                <a:alpha val="10196"/>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Sanchez"/>
              </a:endParaRPr>
            </a:p>
          </p:txBody>
        </p:sp>
      </p:grpSp>
      <p:sp>
        <p:nvSpPr>
          <p:cNvPr id="25" name="Rectangle 24">
            <a:extLst>
              <a:ext uri="{FF2B5EF4-FFF2-40B4-BE49-F238E27FC236}">
                <a16:creationId xmlns:a16="http://schemas.microsoft.com/office/drawing/2014/main" id="{DA06F24F-7EE8-49AB-D47C-1E12E8D5C1B7}"/>
              </a:ext>
            </a:extLst>
          </p:cNvPr>
          <p:cNvSpPr/>
          <p:nvPr/>
        </p:nvSpPr>
        <p:spPr>
          <a:xfrm>
            <a:off x="6759129" y="1567630"/>
            <a:ext cx="2123614" cy="332015"/>
          </a:xfrm>
          <a:prstGeom prst="rect">
            <a:avLst/>
          </a:prstGeom>
          <a:solidFill>
            <a:srgbClr val="92D050">
              <a:alpha val="10196"/>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accent3">
                    <a:lumMod val="10000"/>
                  </a:schemeClr>
                </a:solidFill>
                <a:latin typeface="Sanchez"/>
              </a:rPr>
              <a:t>Decoder Block</a:t>
            </a:r>
          </a:p>
        </p:txBody>
      </p:sp>
      <p:sp>
        <p:nvSpPr>
          <p:cNvPr id="27" name="TextBox 26">
            <a:extLst>
              <a:ext uri="{FF2B5EF4-FFF2-40B4-BE49-F238E27FC236}">
                <a16:creationId xmlns:a16="http://schemas.microsoft.com/office/drawing/2014/main" id="{410E6B9F-0B1F-4C3B-C598-0723D0B861B2}"/>
              </a:ext>
            </a:extLst>
          </p:cNvPr>
          <p:cNvSpPr txBox="1"/>
          <p:nvPr/>
        </p:nvSpPr>
        <p:spPr>
          <a:xfrm>
            <a:off x="6759130" y="2401003"/>
            <a:ext cx="2123613" cy="1615827"/>
          </a:xfrm>
          <a:prstGeom prst="rect">
            <a:avLst/>
          </a:prstGeom>
          <a:noFill/>
        </p:spPr>
        <p:txBody>
          <a:bodyPr wrap="square" lIns="91440" tIns="45720" rIns="91440" bIns="45720" rtlCol="0" anchor="t">
            <a:spAutoFit/>
          </a:bodyPr>
          <a:lstStyle/>
          <a:p>
            <a:r>
              <a:rPr lang="en-US" sz="1100">
                <a:latin typeface="Sanchez"/>
              </a:rPr>
              <a:t>We tweaked some parameters such as  - </a:t>
            </a:r>
            <a:br>
              <a:rPr lang="en-US" sz="1100">
                <a:latin typeface="Sanchez"/>
              </a:rPr>
            </a:br>
            <a:endParaRPr lang="en-US" sz="1100">
              <a:latin typeface="Sanchez"/>
            </a:endParaRPr>
          </a:p>
          <a:p>
            <a:pPr marL="171450" indent="-171450">
              <a:buFont typeface="Wingdings" panose="05000000000000000000" pitchFamily="2" charset="2"/>
              <a:buChar char="§"/>
            </a:pPr>
            <a:r>
              <a:rPr lang="en-US" sz="1100">
                <a:latin typeface="Sanchez"/>
              </a:rPr>
              <a:t>convolution layer size (16,32,64,128,256)</a:t>
            </a:r>
            <a:br>
              <a:rPr lang="en-US" sz="1100">
                <a:latin typeface="Sanchez"/>
              </a:rPr>
            </a:br>
            <a:endParaRPr lang="en-US" sz="1100">
              <a:latin typeface="Sanchez"/>
            </a:endParaRPr>
          </a:p>
          <a:p>
            <a:pPr marL="171450" indent="-171450">
              <a:buFont typeface="Wingdings" panose="05000000000000000000" pitchFamily="2" charset="2"/>
              <a:buChar char="§"/>
            </a:pPr>
            <a:r>
              <a:rPr lang="en-US" sz="1100">
                <a:latin typeface="Sanchez"/>
              </a:rPr>
              <a:t>added 20% drop out between the convolution layers to avoid overfitting</a:t>
            </a:r>
          </a:p>
        </p:txBody>
      </p:sp>
      <p:sp>
        <p:nvSpPr>
          <p:cNvPr id="28" name="TextBox 27">
            <a:extLst>
              <a:ext uri="{FF2B5EF4-FFF2-40B4-BE49-F238E27FC236}">
                <a16:creationId xmlns:a16="http://schemas.microsoft.com/office/drawing/2014/main" id="{1788117B-8365-2833-A0EB-6545D283151D}"/>
              </a:ext>
            </a:extLst>
          </p:cNvPr>
          <p:cNvSpPr txBox="1"/>
          <p:nvPr/>
        </p:nvSpPr>
        <p:spPr>
          <a:xfrm>
            <a:off x="6759129" y="2049856"/>
            <a:ext cx="2123613" cy="261610"/>
          </a:xfrm>
          <a:prstGeom prst="rect">
            <a:avLst/>
          </a:prstGeom>
          <a:noFill/>
        </p:spPr>
        <p:txBody>
          <a:bodyPr wrap="square" lIns="91440" tIns="45720" rIns="91440" bIns="45720" rtlCol="0" anchor="t">
            <a:spAutoFit/>
          </a:bodyPr>
          <a:lstStyle/>
          <a:p>
            <a:r>
              <a:rPr lang="en-US" sz="1100">
                <a:latin typeface="Sanchez"/>
              </a:rPr>
              <a:t>Total Parameters: </a:t>
            </a:r>
            <a:r>
              <a:rPr lang="en-US" sz="1100" b="1">
                <a:latin typeface="Sanchez"/>
              </a:rPr>
              <a:t>~2 M</a:t>
            </a:r>
          </a:p>
        </p:txBody>
      </p:sp>
    </p:spTree>
    <p:extLst>
      <p:ext uri="{BB962C8B-B14F-4D97-AF65-F5344CB8AC3E}">
        <p14:creationId xmlns:p14="http://schemas.microsoft.com/office/powerpoint/2010/main" val="289726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4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U-Net Results</a:t>
            </a:r>
            <a:endParaRPr/>
          </a:p>
        </p:txBody>
      </p:sp>
      <p:graphicFrame>
        <p:nvGraphicFramePr>
          <p:cNvPr id="23" name="Chart 22">
            <a:extLst>
              <a:ext uri="{FF2B5EF4-FFF2-40B4-BE49-F238E27FC236}">
                <a16:creationId xmlns:a16="http://schemas.microsoft.com/office/drawing/2014/main" id="{63CBCF6E-9380-3BCD-3E81-24BEF6807FB4}"/>
              </a:ext>
            </a:extLst>
          </p:cNvPr>
          <p:cNvGraphicFramePr/>
          <p:nvPr>
            <p:extLst>
              <p:ext uri="{D42A27DB-BD31-4B8C-83A1-F6EECF244321}">
                <p14:modId xmlns:p14="http://schemas.microsoft.com/office/powerpoint/2010/main" val="1035562450"/>
              </p:ext>
            </p:extLst>
          </p:nvPr>
        </p:nvGraphicFramePr>
        <p:xfrm>
          <a:off x="720000" y="1426033"/>
          <a:ext cx="3657601" cy="23440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1234E856-A81E-558A-73F3-0FA5CD860D68}"/>
              </a:ext>
            </a:extLst>
          </p:cNvPr>
          <p:cNvGraphicFramePr/>
          <p:nvPr>
            <p:extLst>
              <p:ext uri="{D42A27DB-BD31-4B8C-83A1-F6EECF244321}">
                <p14:modId xmlns:p14="http://schemas.microsoft.com/office/powerpoint/2010/main" val="3191307796"/>
              </p:ext>
            </p:extLst>
          </p:nvPr>
        </p:nvGraphicFramePr>
        <p:xfrm>
          <a:off x="4766399" y="1426033"/>
          <a:ext cx="3657601" cy="2344057"/>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a:extLst>
              <a:ext uri="{FF2B5EF4-FFF2-40B4-BE49-F238E27FC236}">
                <a16:creationId xmlns:a16="http://schemas.microsoft.com/office/drawing/2014/main" id="{568A9ACB-EA27-296E-714E-3A5DEA50AF9C}"/>
              </a:ext>
            </a:extLst>
          </p:cNvPr>
          <p:cNvSpPr txBox="1"/>
          <p:nvPr/>
        </p:nvSpPr>
        <p:spPr>
          <a:xfrm>
            <a:off x="409132" y="3907975"/>
            <a:ext cx="8013544" cy="93871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
            </a:pPr>
            <a:r>
              <a:rPr lang="en-US" sz="1100">
                <a:latin typeface="Sanchez"/>
              </a:rPr>
              <a:t>The model performance stagnated after 12 Epochs, and we see that the train and validation dice coefficient are ~roughly 0.03, and the IOU coefficient is around 0.02</a:t>
            </a:r>
          </a:p>
          <a:p>
            <a:pPr marL="171450" indent="-171450">
              <a:buFont typeface="Wingdings" panose="05000000000000000000" pitchFamily="2" charset="2"/>
              <a:buChar char="§"/>
            </a:pPr>
            <a:endParaRPr lang="en-US" sz="1100">
              <a:latin typeface="Sanchez"/>
            </a:endParaRPr>
          </a:p>
          <a:p>
            <a:pPr marL="171450" indent="-171450">
              <a:buFont typeface="Wingdings" panose="05000000000000000000" pitchFamily="2" charset="2"/>
              <a:buChar char="§"/>
            </a:pPr>
            <a:r>
              <a:rPr lang="en-US" sz="1100">
                <a:latin typeface="Sanchez"/>
              </a:rPr>
              <a:t>This model has very poor performance and hence we tried using a more involved architecture to improve the model performance</a:t>
            </a:r>
          </a:p>
        </p:txBody>
      </p:sp>
    </p:spTree>
    <p:extLst>
      <p:ext uri="{BB962C8B-B14F-4D97-AF65-F5344CB8AC3E}">
        <p14:creationId xmlns:p14="http://schemas.microsoft.com/office/powerpoint/2010/main" val="350168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43"/>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r>
              <a:rPr lang="en"/>
              <a:t>U-Net w ResNet Model Overview</a:t>
            </a:r>
            <a:endParaRPr lang="en-US"/>
          </a:p>
        </p:txBody>
      </p:sp>
      <p:pic>
        <p:nvPicPr>
          <p:cNvPr id="19" name="Picture 18" descr="Diagram&#10;&#10;Description automatically generated">
            <a:extLst>
              <a:ext uri="{FF2B5EF4-FFF2-40B4-BE49-F238E27FC236}">
                <a16:creationId xmlns:a16="http://schemas.microsoft.com/office/drawing/2014/main" id="{459CBDBE-3791-C1DD-451F-01DF1CE2EF54}"/>
              </a:ext>
            </a:extLst>
          </p:cNvPr>
          <p:cNvPicPr>
            <a:picLocks noChangeAspect="1"/>
          </p:cNvPicPr>
          <p:nvPr/>
        </p:nvPicPr>
        <p:blipFill rotWithShape="1">
          <a:blip r:embed="rId3"/>
          <a:srcRect l="64858"/>
          <a:stretch/>
        </p:blipFill>
        <p:spPr>
          <a:xfrm rot="16200000">
            <a:off x="3954977" y="-1762311"/>
            <a:ext cx="1234045" cy="7806003"/>
          </a:xfrm>
          <a:prstGeom prst="rect">
            <a:avLst/>
          </a:prstGeom>
        </p:spPr>
      </p:pic>
      <p:sp>
        <p:nvSpPr>
          <p:cNvPr id="20" name="TextBox 19">
            <a:extLst>
              <a:ext uri="{FF2B5EF4-FFF2-40B4-BE49-F238E27FC236}">
                <a16:creationId xmlns:a16="http://schemas.microsoft.com/office/drawing/2014/main" id="{FD0A0044-0D64-2293-7ADC-E75EF61C0327}"/>
              </a:ext>
            </a:extLst>
          </p:cNvPr>
          <p:cNvSpPr txBox="1"/>
          <p:nvPr/>
        </p:nvSpPr>
        <p:spPr>
          <a:xfrm>
            <a:off x="583300" y="2869913"/>
            <a:ext cx="2123613" cy="261610"/>
          </a:xfrm>
          <a:prstGeom prst="rect">
            <a:avLst/>
          </a:prstGeom>
          <a:noFill/>
        </p:spPr>
        <p:txBody>
          <a:bodyPr wrap="square" lIns="91440" tIns="45720" rIns="91440" bIns="45720" rtlCol="0" anchor="t">
            <a:spAutoFit/>
          </a:bodyPr>
          <a:lstStyle/>
          <a:p>
            <a:r>
              <a:rPr lang="en-US" sz="1100">
                <a:latin typeface="Sanchez"/>
              </a:rPr>
              <a:t>Total Parameters: </a:t>
            </a:r>
            <a:r>
              <a:rPr lang="en-US" sz="1100" b="1">
                <a:latin typeface="Sanchez"/>
              </a:rPr>
              <a:t>~24 M</a:t>
            </a:r>
          </a:p>
        </p:txBody>
      </p:sp>
      <p:sp>
        <p:nvSpPr>
          <p:cNvPr id="21" name="TextBox 20">
            <a:extLst>
              <a:ext uri="{FF2B5EF4-FFF2-40B4-BE49-F238E27FC236}">
                <a16:creationId xmlns:a16="http://schemas.microsoft.com/office/drawing/2014/main" id="{A06B14BB-0AC2-4EFB-7332-56C24A74CCD8}"/>
              </a:ext>
            </a:extLst>
          </p:cNvPr>
          <p:cNvSpPr txBox="1"/>
          <p:nvPr/>
        </p:nvSpPr>
        <p:spPr>
          <a:xfrm>
            <a:off x="583300" y="3248920"/>
            <a:ext cx="7979424" cy="1277273"/>
          </a:xfrm>
          <a:prstGeom prst="rect">
            <a:avLst/>
          </a:prstGeom>
          <a:noFill/>
        </p:spPr>
        <p:txBody>
          <a:bodyPr wrap="square" lIns="91440" tIns="45720" rIns="91440" bIns="45720" rtlCol="0" anchor="t">
            <a:spAutoFit/>
          </a:bodyPr>
          <a:lstStyle/>
          <a:p>
            <a:r>
              <a:rPr lang="en-US" sz="1100" dirty="0">
                <a:latin typeface="Sanchez"/>
              </a:rPr>
              <a:t>MIT has developed a package for semantic segmentation (segmentation models) which can use these architectures as backbone to create UNET models.</a:t>
            </a:r>
          </a:p>
          <a:p>
            <a:endParaRPr lang="en-US" sz="1100" dirty="0">
              <a:latin typeface="Sanchez"/>
            </a:endParaRPr>
          </a:p>
          <a:p>
            <a:r>
              <a:rPr lang="en-US" sz="1100" dirty="0">
                <a:latin typeface="Sanchez"/>
              </a:rPr>
              <a:t>We trained the model using Resnet-32 as the backbone for UNET and initialized the weights for encoder block using pre-trained ImageNet weights</a:t>
            </a:r>
          </a:p>
          <a:p>
            <a:endParaRPr lang="en-US" sz="1100" dirty="0">
              <a:latin typeface="Sanchez"/>
            </a:endParaRPr>
          </a:p>
          <a:p>
            <a:r>
              <a:rPr lang="en-US" sz="1100" dirty="0">
                <a:latin typeface="Sanchez"/>
              </a:rPr>
              <a:t>The model gave significantly better results compared to the vanilla UNET model</a:t>
            </a:r>
          </a:p>
        </p:txBody>
      </p:sp>
      <p:sp>
        <p:nvSpPr>
          <p:cNvPr id="22" name="TextBox 21">
            <a:extLst>
              <a:ext uri="{FF2B5EF4-FFF2-40B4-BE49-F238E27FC236}">
                <a16:creationId xmlns:a16="http://schemas.microsoft.com/office/drawing/2014/main" id="{B9DF5ACA-5749-C25A-8DC3-3ECC9E0BB27A}"/>
              </a:ext>
            </a:extLst>
          </p:cNvPr>
          <p:cNvSpPr txBox="1"/>
          <p:nvPr/>
        </p:nvSpPr>
        <p:spPr>
          <a:xfrm>
            <a:off x="66044" y="4943445"/>
            <a:ext cx="798617" cy="200055"/>
          </a:xfrm>
          <a:prstGeom prst="rect">
            <a:avLst/>
          </a:prstGeom>
          <a:noFill/>
        </p:spPr>
        <p:txBody>
          <a:bodyPr wrap="square" lIns="91440" tIns="45720" rIns="91440" bIns="45720" rtlCol="0" anchor="t">
            <a:spAutoFit/>
          </a:bodyPr>
          <a:lstStyle/>
          <a:p>
            <a:r>
              <a:rPr lang="en-US" sz="700">
                <a:latin typeface="Sanchez"/>
              </a:rPr>
              <a:t>Image Source:</a:t>
            </a:r>
          </a:p>
        </p:txBody>
      </p:sp>
    </p:spTree>
    <p:extLst>
      <p:ext uri="{BB962C8B-B14F-4D97-AF65-F5344CB8AC3E}">
        <p14:creationId xmlns:p14="http://schemas.microsoft.com/office/powerpoint/2010/main" val="2477457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4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U-Net w ResNet Model Results</a:t>
            </a:r>
            <a:endParaRPr/>
          </a:p>
        </p:txBody>
      </p:sp>
      <p:graphicFrame>
        <p:nvGraphicFramePr>
          <p:cNvPr id="23" name="Chart 22">
            <a:extLst>
              <a:ext uri="{FF2B5EF4-FFF2-40B4-BE49-F238E27FC236}">
                <a16:creationId xmlns:a16="http://schemas.microsoft.com/office/drawing/2014/main" id="{63CBCF6E-9380-3BCD-3E81-24BEF6807FB4}"/>
              </a:ext>
            </a:extLst>
          </p:cNvPr>
          <p:cNvGraphicFramePr/>
          <p:nvPr>
            <p:extLst>
              <p:ext uri="{D42A27DB-BD31-4B8C-83A1-F6EECF244321}">
                <p14:modId xmlns:p14="http://schemas.microsoft.com/office/powerpoint/2010/main" val="2705200308"/>
              </p:ext>
            </p:extLst>
          </p:nvPr>
        </p:nvGraphicFramePr>
        <p:xfrm>
          <a:off x="720000" y="1477651"/>
          <a:ext cx="3657601" cy="23440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1234E856-A81E-558A-73F3-0FA5CD860D68}"/>
              </a:ext>
            </a:extLst>
          </p:cNvPr>
          <p:cNvGraphicFramePr/>
          <p:nvPr>
            <p:extLst>
              <p:ext uri="{D42A27DB-BD31-4B8C-83A1-F6EECF244321}">
                <p14:modId xmlns:p14="http://schemas.microsoft.com/office/powerpoint/2010/main" val="3446386587"/>
              </p:ext>
            </p:extLst>
          </p:nvPr>
        </p:nvGraphicFramePr>
        <p:xfrm>
          <a:off x="4766399" y="1477651"/>
          <a:ext cx="3657601" cy="2344057"/>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a:extLst>
              <a:ext uri="{FF2B5EF4-FFF2-40B4-BE49-F238E27FC236}">
                <a16:creationId xmlns:a16="http://schemas.microsoft.com/office/drawing/2014/main" id="{568A9ACB-EA27-296E-714E-3A5DEA50AF9C}"/>
              </a:ext>
            </a:extLst>
          </p:cNvPr>
          <p:cNvSpPr txBox="1"/>
          <p:nvPr/>
        </p:nvSpPr>
        <p:spPr>
          <a:xfrm>
            <a:off x="409132" y="3959593"/>
            <a:ext cx="8081783" cy="600164"/>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
            </a:pPr>
            <a:r>
              <a:rPr lang="en-US" sz="1100">
                <a:latin typeface="Sanchez"/>
              </a:rPr>
              <a:t>The model stopped after 11 Epochs, and we see that the train dice coefficient is ~0.8 and validation is ~0.62, however the IOU coefficient is comparable for test and validation sets</a:t>
            </a:r>
          </a:p>
          <a:p>
            <a:pPr marL="171450" indent="-171450">
              <a:buFont typeface="Wingdings" panose="05000000000000000000" pitchFamily="2" charset="2"/>
              <a:buChar char="§"/>
            </a:pPr>
            <a:endParaRPr lang="en-US" sz="1100">
              <a:latin typeface="Sanchez"/>
            </a:endParaRPr>
          </a:p>
        </p:txBody>
      </p:sp>
      <p:cxnSp>
        <p:nvCxnSpPr>
          <p:cNvPr id="3" name="Straight Connector 2">
            <a:extLst>
              <a:ext uri="{FF2B5EF4-FFF2-40B4-BE49-F238E27FC236}">
                <a16:creationId xmlns:a16="http://schemas.microsoft.com/office/drawing/2014/main" id="{B1028711-EF60-41EB-5344-21D2FADF1DD2}"/>
              </a:ext>
            </a:extLst>
          </p:cNvPr>
          <p:cNvCxnSpPr>
            <a:cxnSpLocks/>
          </p:cNvCxnSpPr>
          <p:nvPr/>
        </p:nvCxnSpPr>
        <p:spPr>
          <a:xfrm>
            <a:off x="2713702" y="1843547"/>
            <a:ext cx="0" cy="1378974"/>
          </a:xfrm>
          <a:prstGeom prst="line">
            <a:avLst/>
          </a:prstGeom>
          <a:ln w="12700">
            <a:solidFill>
              <a:schemeClr val="accent6">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722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4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U-Net w Inception Overview</a:t>
            </a:r>
            <a:endParaRPr lang="en-US"/>
          </a:p>
        </p:txBody>
      </p:sp>
      <p:sp>
        <p:nvSpPr>
          <p:cNvPr id="3" name="TextBox 2">
            <a:extLst>
              <a:ext uri="{FF2B5EF4-FFF2-40B4-BE49-F238E27FC236}">
                <a16:creationId xmlns:a16="http://schemas.microsoft.com/office/drawing/2014/main" id="{DFD77B6E-497C-FD54-EEF3-F7D11B6358D5}"/>
              </a:ext>
            </a:extLst>
          </p:cNvPr>
          <p:cNvSpPr txBox="1"/>
          <p:nvPr/>
        </p:nvSpPr>
        <p:spPr>
          <a:xfrm>
            <a:off x="4869712" y="1415955"/>
            <a:ext cx="3847794"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latin typeface="Sanchez"/>
              </a:rPr>
              <a:t>Total parameters: </a:t>
            </a:r>
            <a:r>
              <a:rPr lang="en-US" sz="1200" b="1">
                <a:latin typeface="Sanchez"/>
              </a:rPr>
              <a:t>29.9M</a:t>
            </a:r>
            <a:endParaRPr lang="en-US" b="1">
              <a:latin typeface="Sanchez"/>
            </a:endParaRPr>
          </a:p>
          <a:p>
            <a:pPr algn="just"/>
            <a:r>
              <a:rPr lang="en-US" sz="1200">
                <a:latin typeface="Sanchez"/>
              </a:rPr>
              <a:t>Trainable </a:t>
            </a:r>
            <a:r>
              <a:rPr lang="en-US" sz="1200"/>
              <a:t>parameters</a:t>
            </a:r>
            <a:r>
              <a:rPr lang="en-US" sz="1200">
                <a:latin typeface="Sanchez"/>
              </a:rPr>
              <a:t>: </a:t>
            </a:r>
            <a:r>
              <a:rPr lang="en-US" sz="1200" b="1">
                <a:latin typeface="Sanchez"/>
              </a:rPr>
              <a:t>29.8M</a:t>
            </a:r>
            <a:endParaRPr lang="en-US" b="1">
              <a:latin typeface="Sanchez"/>
            </a:endParaRPr>
          </a:p>
          <a:p>
            <a:pPr algn="just"/>
            <a:r>
              <a:rPr lang="en-US" sz="1200">
                <a:latin typeface="Sanchez"/>
              </a:rPr>
              <a:t>Non-trainable </a:t>
            </a:r>
            <a:r>
              <a:rPr lang="en-US" sz="1200"/>
              <a:t>parameters</a:t>
            </a:r>
            <a:r>
              <a:rPr lang="en-US" sz="1200">
                <a:latin typeface="Sanchez"/>
              </a:rPr>
              <a:t>:</a:t>
            </a:r>
            <a:r>
              <a:rPr lang="en-US" sz="1200" b="1">
                <a:latin typeface="Sanchez"/>
              </a:rPr>
              <a:t> 36K</a:t>
            </a:r>
            <a:endParaRPr lang="en-US" b="1">
              <a:latin typeface="Sanchez"/>
            </a:endParaRPr>
          </a:p>
          <a:p>
            <a:pPr algn="just"/>
            <a:endParaRPr lang="en-US" sz="1200" b="1">
              <a:latin typeface="Sanchez"/>
            </a:endParaRPr>
          </a:p>
          <a:p>
            <a:pPr algn="just"/>
            <a:r>
              <a:rPr lang="en-US" sz="1200" b="1">
                <a:latin typeface="Sanchez"/>
              </a:rPr>
              <a:t>Reasons</a:t>
            </a:r>
          </a:p>
          <a:p>
            <a:pPr algn="just"/>
            <a:r>
              <a:rPr lang="en-US" sz="1200">
                <a:latin typeface="Sanchez"/>
              </a:rPr>
              <a:t>When multiple deep layers of convolutions were used in a model it resulted in the overfitting of the data.</a:t>
            </a:r>
            <a:endParaRPr lang="en-US">
              <a:latin typeface="Sanchez"/>
            </a:endParaRPr>
          </a:p>
          <a:p>
            <a:pPr algn="just"/>
            <a:endParaRPr lang="en-US" sz="1200">
              <a:latin typeface="Sanchez"/>
            </a:endParaRPr>
          </a:p>
          <a:p>
            <a:pPr algn="just"/>
            <a:r>
              <a:rPr lang="en-US" sz="1200" b="1">
                <a:latin typeface="Sanchez"/>
              </a:rPr>
              <a:t>Logic</a:t>
            </a:r>
          </a:p>
          <a:p>
            <a:pPr algn="just"/>
            <a:r>
              <a:rPr lang="en-US" sz="1200">
                <a:latin typeface="Sanchez"/>
              </a:rPr>
              <a:t>Inception V1 model uses the idea of using multiple filters of different sizes on the same level</a:t>
            </a:r>
          </a:p>
          <a:p>
            <a:pPr algn="just"/>
            <a:endParaRPr lang="en-US" sz="1200">
              <a:latin typeface="Sanchez"/>
            </a:endParaRPr>
          </a:p>
          <a:p>
            <a:pPr algn="just"/>
            <a:r>
              <a:rPr lang="en-US" sz="1200">
                <a:latin typeface="Sanchez"/>
              </a:rPr>
              <a:t>Instead of having deep layers, it has parallel layers thus making model wider rather than making it deeper.</a:t>
            </a:r>
          </a:p>
        </p:txBody>
      </p:sp>
      <p:pic>
        <p:nvPicPr>
          <p:cNvPr id="4" name="Picture 4" descr="Diagram&#10;&#10;Description automatically generated">
            <a:extLst>
              <a:ext uri="{FF2B5EF4-FFF2-40B4-BE49-F238E27FC236}">
                <a16:creationId xmlns:a16="http://schemas.microsoft.com/office/drawing/2014/main" id="{97A84CC7-DC71-AB4C-68FA-D07BB492AB98}"/>
              </a:ext>
            </a:extLst>
          </p:cNvPr>
          <p:cNvPicPr>
            <a:picLocks noChangeAspect="1"/>
          </p:cNvPicPr>
          <p:nvPr/>
        </p:nvPicPr>
        <p:blipFill>
          <a:blip r:embed="rId3"/>
          <a:stretch>
            <a:fillRect/>
          </a:stretch>
        </p:blipFill>
        <p:spPr>
          <a:xfrm>
            <a:off x="427816" y="1516914"/>
            <a:ext cx="4237784" cy="2755745"/>
          </a:xfrm>
          <a:prstGeom prst="rect">
            <a:avLst/>
          </a:prstGeom>
        </p:spPr>
      </p:pic>
    </p:spTree>
    <p:extLst>
      <p:ext uri="{BB962C8B-B14F-4D97-AF65-F5344CB8AC3E}">
        <p14:creationId xmlns:p14="http://schemas.microsoft.com/office/powerpoint/2010/main" val="1326174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4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U-Net w Inception Results</a:t>
            </a:r>
            <a:endParaRPr/>
          </a:p>
        </p:txBody>
      </p:sp>
      <p:sp>
        <p:nvSpPr>
          <p:cNvPr id="25" name="TextBox 24">
            <a:extLst>
              <a:ext uri="{FF2B5EF4-FFF2-40B4-BE49-F238E27FC236}">
                <a16:creationId xmlns:a16="http://schemas.microsoft.com/office/drawing/2014/main" id="{568A9ACB-EA27-296E-714E-3A5DEA50AF9C}"/>
              </a:ext>
            </a:extLst>
          </p:cNvPr>
          <p:cNvSpPr txBox="1"/>
          <p:nvPr/>
        </p:nvSpPr>
        <p:spPr>
          <a:xfrm>
            <a:off x="409132" y="4018585"/>
            <a:ext cx="7672350" cy="430887"/>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
            </a:pPr>
            <a:r>
              <a:rPr lang="en-US" sz="1100">
                <a:latin typeface="Sanchez"/>
              </a:rPr>
              <a:t>The model performance stagnated after 19 Epochs, and we see that the train dice coefficient is ~0.87 and validation is ~0.57, however the IOU coefficient is comparable for test and validation sets</a:t>
            </a:r>
          </a:p>
        </p:txBody>
      </p:sp>
      <p:pic>
        <p:nvPicPr>
          <p:cNvPr id="2" name="Picture 2" descr="Chart, line chart&#10;&#10;Description automatically generated">
            <a:extLst>
              <a:ext uri="{FF2B5EF4-FFF2-40B4-BE49-F238E27FC236}">
                <a16:creationId xmlns:a16="http://schemas.microsoft.com/office/drawing/2014/main" id="{7023D9E2-8299-446F-D906-D7F9C4A105DD}"/>
              </a:ext>
            </a:extLst>
          </p:cNvPr>
          <p:cNvPicPr>
            <a:picLocks noChangeAspect="1"/>
          </p:cNvPicPr>
          <p:nvPr/>
        </p:nvPicPr>
        <p:blipFill>
          <a:blip r:embed="rId3"/>
          <a:stretch>
            <a:fillRect/>
          </a:stretch>
        </p:blipFill>
        <p:spPr>
          <a:xfrm>
            <a:off x="4624885" y="1457869"/>
            <a:ext cx="3719866" cy="2364239"/>
          </a:xfrm>
          <a:prstGeom prst="rect">
            <a:avLst/>
          </a:prstGeom>
        </p:spPr>
      </p:pic>
      <p:pic>
        <p:nvPicPr>
          <p:cNvPr id="3" name="Picture 3" descr="Chart, line chart&#10;&#10;Description automatically generated">
            <a:extLst>
              <a:ext uri="{FF2B5EF4-FFF2-40B4-BE49-F238E27FC236}">
                <a16:creationId xmlns:a16="http://schemas.microsoft.com/office/drawing/2014/main" id="{233A6C4F-6251-AE43-8286-02573E3A40D3}"/>
              </a:ext>
            </a:extLst>
          </p:cNvPr>
          <p:cNvPicPr>
            <a:picLocks noChangeAspect="1"/>
          </p:cNvPicPr>
          <p:nvPr/>
        </p:nvPicPr>
        <p:blipFill>
          <a:blip r:embed="rId4"/>
          <a:stretch>
            <a:fillRect/>
          </a:stretch>
        </p:blipFill>
        <p:spPr>
          <a:xfrm>
            <a:off x="799246" y="1457869"/>
            <a:ext cx="3600448" cy="2364238"/>
          </a:xfrm>
          <a:prstGeom prst="rect">
            <a:avLst/>
          </a:prstGeom>
        </p:spPr>
      </p:pic>
    </p:spTree>
    <p:extLst>
      <p:ext uri="{BB962C8B-B14F-4D97-AF65-F5344CB8AC3E}">
        <p14:creationId xmlns:p14="http://schemas.microsoft.com/office/powerpoint/2010/main" val="4189281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43"/>
          <p:cNvSpPr txBox="1">
            <a:spLocks noGrp="1"/>
          </p:cNvSpPr>
          <p:nvPr>
            <p:ph type="title" idx="8"/>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r>
              <a:rPr lang="en"/>
              <a:t>LinkNet w ResNet Model Overview</a:t>
            </a:r>
            <a:endParaRPr lang="en-US"/>
          </a:p>
        </p:txBody>
      </p:sp>
      <p:pic>
        <p:nvPicPr>
          <p:cNvPr id="19" name="Picture 18" descr="Diagram&#10;&#10;Description automatically generated">
            <a:extLst>
              <a:ext uri="{FF2B5EF4-FFF2-40B4-BE49-F238E27FC236}">
                <a16:creationId xmlns:a16="http://schemas.microsoft.com/office/drawing/2014/main" id="{8F3C7392-3616-4C3C-F3B0-40BFDA406345}"/>
              </a:ext>
            </a:extLst>
          </p:cNvPr>
          <p:cNvPicPr>
            <a:picLocks noChangeAspect="1"/>
          </p:cNvPicPr>
          <p:nvPr/>
        </p:nvPicPr>
        <p:blipFill>
          <a:blip r:embed="rId3"/>
          <a:stretch>
            <a:fillRect/>
          </a:stretch>
        </p:blipFill>
        <p:spPr>
          <a:xfrm>
            <a:off x="830939" y="1371598"/>
            <a:ext cx="5474791" cy="3239789"/>
          </a:xfrm>
          <a:prstGeom prst="rect">
            <a:avLst/>
          </a:prstGeom>
        </p:spPr>
      </p:pic>
      <p:sp>
        <p:nvSpPr>
          <p:cNvPr id="20" name="TextBox 19">
            <a:extLst>
              <a:ext uri="{FF2B5EF4-FFF2-40B4-BE49-F238E27FC236}">
                <a16:creationId xmlns:a16="http://schemas.microsoft.com/office/drawing/2014/main" id="{B85C966D-4452-8630-B7C7-E3686F434724}"/>
              </a:ext>
            </a:extLst>
          </p:cNvPr>
          <p:cNvSpPr txBox="1"/>
          <p:nvPr/>
        </p:nvSpPr>
        <p:spPr>
          <a:xfrm>
            <a:off x="6621243" y="1409461"/>
            <a:ext cx="2123613" cy="261610"/>
          </a:xfrm>
          <a:prstGeom prst="rect">
            <a:avLst/>
          </a:prstGeom>
          <a:noFill/>
        </p:spPr>
        <p:txBody>
          <a:bodyPr wrap="square" lIns="91440" tIns="45720" rIns="91440" bIns="45720" rtlCol="0" anchor="t">
            <a:spAutoFit/>
          </a:bodyPr>
          <a:lstStyle/>
          <a:p>
            <a:r>
              <a:rPr lang="en-US" sz="1100">
                <a:latin typeface="Sanchez"/>
              </a:rPr>
              <a:t>Total Parameters: </a:t>
            </a:r>
            <a:r>
              <a:rPr lang="en-US" sz="1100" b="1">
                <a:latin typeface="Sanchez"/>
              </a:rPr>
              <a:t>22 M</a:t>
            </a:r>
          </a:p>
        </p:txBody>
      </p:sp>
      <p:sp>
        <p:nvSpPr>
          <p:cNvPr id="21" name="TextBox 20">
            <a:extLst>
              <a:ext uri="{FF2B5EF4-FFF2-40B4-BE49-F238E27FC236}">
                <a16:creationId xmlns:a16="http://schemas.microsoft.com/office/drawing/2014/main" id="{574A848E-AAD9-0334-EA69-D36B01790221}"/>
              </a:ext>
            </a:extLst>
          </p:cNvPr>
          <p:cNvSpPr txBox="1"/>
          <p:nvPr/>
        </p:nvSpPr>
        <p:spPr>
          <a:xfrm>
            <a:off x="6621243" y="1842610"/>
            <a:ext cx="2123613" cy="1954381"/>
          </a:xfrm>
          <a:prstGeom prst="rect">
            <a:avLst/>
          </a:prstGeom>
          <a:noFill/>
        </p:spPr>
        <p:txBody>
          <a:bodyPr wrap="square" lIns="91440" tIns="45720" rIns="91440" bIns="45720" rtlCol="0" anchor="t">
            <a:spAutoFit/>
          </a:bodyPr>
          <a:lstStyle/>
          <a:p>
            <a:r>
              <a:rPr lang="en-US" sz="1100">
                <a:latin typeface="Sanchez"/>
              </a:rPr>
              <a:t>We trained the model using Resnet-32 as the backbone for </a:t>
            </a:r>
            <a:r>
              <a:rPr lang="en-US" sz="1100" err="1">
                <a:latin typeface="Sanchez"/>
              </a:rPr>
              <a:t>LinkNet</a:t>
            </a:r>
            <a:r>
              <a:rPr lang="en-US" sz="1100">
                <a:latin typeface="Sanchez"/>
              </a:rPr>
              <a:t> and initialized the weights for encoder block using pre-trained ImageNet weights</a:t>
            </a:r>
          </a:p>
          <a:p>
            <a:endParaRPr lang="en-US" sz="1100">
              <a:latin typeface="Sanchez"/>
            </a:endParaRPr>
          </a:p>
          <a:p>
            <a:r>
              <a:rPr lang="en-US" sz="1100">
                <a:latin typeface="Sanchez"/>
              </a:rPr>
              <a:t>The model gave significantly better results compared to the vanilla UNET model</a:t>
            </a:r>
          </a:p>
        </p:txBody>
      </p:sp>
      <p:sp>
        <p:nvSpPr>
          <p:cNvPr id="24" name="TextBox 23">
            <a:extLst>
              <a:ext uri="{FF2B5EF4-FFF2-40B4-BE49-F238E27FC236}">
                <a16:creationId xmlns:a16="http://schemas.microsoft.com/office/drawing/2014/main" id="{D1C22698-B2D0-9DE7-79E4-0B7C2D43B22D}"/>
              </a:ext>
            </a:extLst>
          </p:cNvPr>
          <p:cNvSpPr txBox="1"/>
          <p:nvPr/>
        </p:nvSpPr>
        <p:spPr>
          <a:xfrm>
            <a:off x="66044" y="4943445"/>
            <a:ext cx="8257389" cy="323165"/>
          </a:xfrm>
          <a:prstGeom prst="rect">
            <a:avLst/>
          </a:prstGeom>
          <a:noFill/>
        </p:spPr>
        <p:txBody>
          <a:bodyPr wrap="none" lIns="91440" tIns="45720" rIns="91440" bIns="45720" rtlCol="0" anchor="t">
            <a:spAutoFit/>
          </a:bodyPr>
          <a:lstStyle/>
          <a:p>
            <a:r>
              <a:rPr lang="en-US" sz="700">
                <a:latin typeface="Sanchez"/>
              </a:rPr>
              <a:t>Image Source: </a:t>
            </a:r>
            <a:r>
              <a:rPr lang="en-US" sz="800">
                <a:latin typeface="Sanchez"/>
              </a:rPr>
              <a:t>https://www.researchgate.net/publication/354225771_Automatic_segmentation_of_melanoma_skin_cancer_using_transfer_learning_and_fine-tuning</a:t>
            </a:r>
          </a:p>
          <a:p>
            <a:endParaRPr lang="en-US" sz="700">
              <a:latin typeface="Sanchez"/>
            </a:endParaRPr>
          </a:p>
        </p:txBody>
      </p:sp>
    </p:spTree>
    <p:extLst>
      <p:ext uri="{BB962C8B-B14F-4D97-AF65-F5344CB8AC3E}">
        <p14:creationId xmlns:p14="http://schemas.microsoft.com/office/powerpoint/2010/main" val="3630939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1" name="Google Shape;721;p4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LinkNet w ResNet Model Results</a:t>
            </a:r>
            <a:endParaRPr/>
          </a:p>
        </p:txBody>
      </p:sp>
      <p:graphicFrame>
        <p:nvGraphicFramePr>
          <p:cNvPr id="23" name="Chart 22">
            <a:extLst>
              <a:ext uri="{FF2B5EF4-FFF2-40B4-BE49-F238E27FC236}">
                <a16:creationId xmlns:a16="http://schemas.microsoft.com/office/drawing/2014/main" id="{63CBCF6E-9380-3BCD-3E81-24BEF6807FB4}"/>
              </a:ext>
            </a:extLst>
          </p:cNvPr>
          <p:cNvGraphicFramePr/>
          <p:nvPr>
            <p:extLst>
              <p:ext uri="{D42A27DB-BD31-4B8C-83A1-F6EECF244321}">
                <p14:modId xmlns:p14="http://schemas.microsoft.com/office/powerpoint/2010/main" val="3195909653"/>
              </p:ext>
            </p:extLst>
          </p:nvPr>
        </p:nvGraphicFramePr>
        <p:xfrm>
          <a:off x="720000" y="1426033"/>
          <a:ext cx="3657601" cy="23440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a:extLst>
              <a:ext uri="{FF2B5EF4-FFF2-40B4-BE49-F238E27FC236}">
                <a16:creationId xmlns:a16="http://schemas.microsoft.com/office/drawing/2014/main" id="{1234E856-A81E-558A-73F3-0FA5CD860D68}"/>
              </a:ext>
            </a:extLst>
          </p:cNvPr>
          <p:cNvGraphicFramePr/>
          <p:nvPr/>
        </p:nvGraphicFramePr>
        <p:xfrm>
          <a:off x="4766399" y="1426033"/>
          <a:ext cx="3657601" cy="2344057"/>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a:extLst>
              <a:ext uri="{FF2B5EF4-FFF2-40B4-BE49-F238E27FC236}">
                <a16:creationId xmlns:a16="http://schemas.microsoft.com/office/drawing/2014/main" id="{568A9ACB-EA27-296E-714E-3A5DEA50AF9C}"/>
              </a:ext>
            </a:extLst>
          </p:cNvPr>
          <p:cNvSpPr txBox="1"/>
          <p:nvPr/>
        </p:nvSpPr>
        <p:spPr>
          <a:xfrm>
            <a:off x="423309" y="4028478"/>
            <a:ext cx="8141491" cy="600164"/>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
            </a:pPr>
            <a:r>
              <a:rPr lang="en-US" sz="1100">
                <a:latin typeface="Sanchez"/>
              </a:rPr>
              <a:t>The model performance stagnated after 11 Epochs, and we see that the train dice coefficient is ~0.85 and validation is ~0.63, however the IOU coefficient is comparable for test and validation sets</a:t>
            </a:r>
          </a:p>
          <a:p>
            <a:endParaRPr lang="en-US" sz="1100">
              <a:latin typeface="Sanchez"/>
            </a:endParaRPr>
          </a:p>
        </p:txBody>
      </p:sp>
    </p:spTree>
    <p:extLst>
      <p:ext uri="{BB962C8B-B14F-4D97-AF65-F5344CB8AC3E}">
        <p14:creationId xmlns:p14="http://schemas.microsoft.com/office/powerpoint/2010/main" val="127574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5"/>
          <p:cNvSpPr txBox="1">
            <a:spLocks noGrp="1"/>
          </p:cNvSpPr>
          <p:nvPr>
            <p:ph type="title"/>
          </p:nvPr>
        </p:nvSpPr>
        <p:spPr>
          <a:xfrm>
            <a:off x="1544106" y="1270096"/>
            <a:ext cx="28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sp>
        <p:nvSpPr>
          <p:cNvPr id="492" name="Google Shape;492;p35"/>
          <p:cNvSpPr txBox="1">
            <a:spLocks noGrp="1"/>
          </p:cNvSpPr>
          <p:nvPr>
            <p:ph type="title" idx="2"/>
          </p:nvPr>
        </p:nvSpPr>
        <p:spPr>
          <a:xfrm>
            <a:off x="872894" y="1270096"/>
            <a:ext cx="666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94" name="Google Shape;494;p35"/>
          <p:cNvSpPr txBox="1">
            <a:spLocks noGrp="1"/>
          </p:cNvSpPr>
          <p:nvPr>
            <p:ph type="title" idx="3"/>
          </p:nvPr>
        </p:nvSpPr>
        <p:spPr>
          <a:xfrm>
            <a:off x="1544106" y="2515390"/>
            <a:ext cx="28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495" name="Google Shape;495;p35"/>
          <p:cNvSpPr txBox="1">
            <a:spLocks noGrp="1"/>
          </p:cNvSpPr>
          <p:nvPr>
            <p:ph type="title" idx="4"/>
          </p:nvPr>
        </p:nvSpPr>
        <p:spPr>
          <a:xfrm>
            <a:off x="872894" y="2515390"/>
            <a:ext cx="666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97" name="Google Shape;497;p35"/>
          <p:cNvSpPr txBox="1">
            <a:spLocks noGrp="1"/>
          </p:cNvSpPr>
          <p:nvPr>
            <p:ph type="title" idx="6"/>
          </p:nvPr>
        </p:nvSpPr>
        <p:spPr>
          <a:xfrm>
            <a:off x="5466706" y="1270096"/>
            <a:ext cx="28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Methodology and Modelling</a:t>
            </a:r>
            <a:endParaRPr/>
          </a:p>
        </p:txBody>
      </p:sp>
      <p:sp>
        <p:nvSpPr>
          <p:cNvPr id="498" name="Google Shape;498;p35"/>
          <p:cNvSpPr txBox="1">
            <a:spLocks noGrp="1"/>
          </p:cNvSpPr>
          <p:nvPr>
            <p:ph type="title" idx="7"/>
          </p:nvPr>
        </p:nvSpPr>
        <p:spPr>
          <a:xfrm>
            <a:off x="872894" y="3716496"/>
            <a:ext cx="666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00" name="Google Shape;500;p35"/>
          <p:cNvSpPr txBox="1">
            <a:spLocks noGrp="1"/>
          </p:cNvSpPr>
          <p:nvPr>
            <p:ph type="title" idx="9"/>
          </p:nvPr>
        </p:nvSpPr>
        <p:spPr>
          <a:xfrm>
            <a:off x="1544106" y="3716496"/>
            <a:ext cx="28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Pre-Processing</a:t>
            </a:r>
            <a:endParaRPr/>
          </a:p>
        </p:txBody>
      </p:sp>
      <p:sp>
        <p:nvSpPr>
          <p:cNvPr id="501" name="Google Shape;501;p35"/>
          <p:cNvSpPr txBox="1">
            <a:spLocks noGrp="1"/>
          </p:cNvSpPr>
          <p:nvPr>
            <p:ph type="title" idx="13"/>
          </p:nvPr>
        </p:nvSpPr>
        <p:spPr>
          <a:xfrm>
            <a:off x="4800406" y="1270096"/>
            <a:ext cx="666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03" name="Google Shape;503;p35"/>
          <p:cNvSpPr txBox="1">
            <a:spLocks noGrp="1"/>
          </p:cNvSpPr>
          <p:nvPr>
            <p:ph type="title" idx="15"/>
          </p:nvPr>
        </p:nvSpPr>
        <p:spPr>
          <a:xfrm>
            <a:off x="5466706" y="2515396"/>
            <a:ext cx="295729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and Conclusion</a:t>
            </a:r>
            <a:endParaRPr/>
          </a:p>
        </p:txBody>
      </p:sp>
      <p:sp>
        <p:nvSpPr>
          <p:cNvPr id="504" name="Google Shape;504;p35"/>
          <p:cNvSpPr txBox="1">
            <a:spLocks noGrp="1"/>
          </p:cNvSpPr>
          <p:nvPr>
            <p:ph type="title" idx="16"/>
          </p:nvPr>
        </p:nvSpPr>
        <p:spPr>
          <a:xfrm>
            <a:off x="4800406" y="2515396"/>
            <a:ext cx="666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06" name="Google Shape;506;p35"/>
          <p:cNvSpPr txBox="1">
            <a:spLocks noGrp="1"/>
          </p:cNvSpPr>
          <p:nvPr>
            <p:ph type="title" idx="18"/>
          </p:nvPr>
        </p:nvSpPr>
        <p:spPr>
          <a:xfrm>
            <a:off x="5466706" y="3716496"/>
            <a:ext cx="2804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Scope</a:t>
            </a:r>
            <a:endParaRPr/>
          </a:p>
        </p:txBody>
      </p:sp>
      <p:sp>
        <p:nvSpPr>
          <p:cNvPr id="507" name="Google Shape;507;p35"/>
          <p:cNvSpPr txBox="1">
            <a:spLocks noGrp="1"/>
          </p:cNvSpPr>
          <p:nvPr>
            <p:ph type="title" idx="19"/>
          </p:nvPr>
        </p:nvSpPr>
        <p:spPr>
          <a:xfrm>
            <a:off x="4800406" y="3716496"/>
            <a:ext cx="6663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509" name="Google Shape;509;p35"/>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t>
            </a:r>
            <a:r>
              <a:rPr lang="en-US"/>
              <a:t>o</a:t>
            </a:r>
            <a:r>
              <a:rPr lang="en"/>
              <a:t>mparison of Results</a:t>
            </a:r>
            <a:endParaRPr/>
          </a:p>
        </p:txBody>
      </p:sp>
      <p:graphicFrame>
        <p:nvGraphicFramePr>
          <p:cNvPr id="5" name="Chart 4">
            <a:extLst>
              <a:ext uri="{FF2B5EF4-FFF2-40B4-BE49-F238E27FC236}">
                <a16:creationId xmlns:a16="http://schemas.microsoft.com/office/drawing/2014/main" id="{E4B95A66-23FF-6D93-8E1D-052B600C9AEC}"/>
              </a:ext>
            </a:extLst>
          </p:cNvPr>
          <p:cNvGraphicFramePr/>
          <p:nvPr>
            <p:extLst>
              <p:ext uri="{D42A27DB-BD31-4B8C-83A1-F6EECF244321}">
                <p14:modId xmlns:p14="http://schemas.microsoft.com/office/powerpoint/2010/main" val="4152955434"/>
              </p:ext>
            </p:extLst>
          </p:nvPr>
        </p:nvGraphicFramePr>
        <p:xfrm>
          <a:off x="618652" y="1153527"/>
          <a:ext cx="5933287" cy="354494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0F97411F-2DE1-44BF-A00D-446E08313904}"/>
              </a:ext>
            </a:extLst>
          </p:cNvPr>
          <p:cNvSpPr txBox="1"/>
          <p:nvPr/>
        </p:nvSpPr>
        <p:spPr>
          <a:xfrm>
            <a:off x="6621243" y="1842610"/>
            <a:ext cx="2123613" cy="1954381"/>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
            </a:pPr>
            <a:r>
              <a:rPr lang="en-US" sz="1100">
                <a:latin typeface="Sanchez"/>
              </a:rPr>
              <a:t>All models gave comparable results; however, we recommend picking </a:t>
            </a:r>
            <a:r>
              <a:rPr lang="en-US" sz="1100" err="1">
                <a:latin typeface="Sanchez"/>
              </a:rPr>
              <a:t>LinkNet</a:t>
            </a:r>
            <a:r>
              <a:rPr lang="en-US" sz="1100">
                <a:latin typeface="Sanchez"/>
              </a:rPr>
              <a:t>-Resnet because it is giving slightly better results</a:t>
            </a:r>
            <a:br>
              <a:rPr lang="en-US" sz="1100">
                <a:latin typeface="Sanchez"/>
              </a:rPr>
            </a:br>
            <a:endParaRPr lang="en-US" sz="1100">
              <a:latin typeface="Sanchez"/>
            </a:endParaRPr>
          </a:p>
          <a:p>
            <a:pPr marL="171450" indent="-171450">
              <a:buFont typeface="Wingdings" panose="05000000000000000000" pitchFamily="2" charset="2"/>
              <a:buChar char="§"/>
            </a:pPr>
            <a:r>
              <a:rPr lang="en-US" sz="1100">
                <a:latin typeface="Sanchez"/>
              </a:rPr>
              <a:t>Vanilla UNET model gives a very poor performance owing to less complexity</a:t>
            </a:r>
          </a:p>
        </p:txBody>
      </p:sp>
    </p:spTree>
    <p:extLst>
      <p:ext uri="{BB962C8B-B14F-4D97-AF65-F5344CB8AC3E}">
        <p14:creationId xmlns:p14="http://schemas.microsoft.com/office/powerpoint/2010/main" val="314596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3E9E-9555-A3FA-A845-2BD97F426E17}"/>
              </a:ext>
            </a:extLst>
          </p:cNvPr>
          <p:cNvSpPr>
            <a:spLocks noGrp="1"/>
          </p:cNvSpPr>
          <p:nvPr>
            <p:ph type="title"/>
          </p:nvPr>
        </p:nvSpPr>
        <p:spPr>
          <a:xfrm>
            <a:off x="474921" y="445025"/>
            <a:ext cx="7949079" cy="572700"/>
          </a:xfrm>
        </p:spPr>
        <p:txBody>
          <a:bodyPr/>
          <a:lstStyle/>
          <a:p>
            <a:r>
              <a:rPr lang="en-US"/>
              <a:t>Model performance across segments</a:t>
            </a:r>
          </a:p>
        </p:txBody>
      </p:sp>
      <p:graphicFrame>
        <p:nvGraphicFramePr>
          <p:cNvPr id="5" name="Chart 4">
            <a:extLst>
              <a:ext uri="{FF2B5EF4-FFF2-40B4-BE49-F238E27FC236}">
                <a16:creationId xmlns:a16="http://schemas.microsoft.com/office/drawing/2014/main" id="{84BCCFD5-8092-1AD2-DB35-86205F792C9F}"/>
              </a:ext>
            </a:extLst>
          </p:cNvPr>
          <p:cNvGraphicFramePr/>
          <p:nvPr>
            <p:extLst>
              <p:ext uri="{D42A27DB-BD31-4B8C-83A1-F6EECF244321}">
                <p14:modId xmlns:p14="http://schemas.microsoft.com/office/powerpoint/2010/main" val="4105511618"/>
              </p:ext>
            </p:extLst>
          </p:nvPr>
        </p:nvGraphicFramePr>
        <p:xfrm>
          <a:off x="715927" y="1325525"/>
          <a:ext cx="4097079" cy="304430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C78EFACB-77B0-5538-5322-59B8C31BF119}"/>
              </a:ext>
            </a:extLst>
          </p:cNvPr>
          <p:cNvSpPr txBox="1"/>
          <p:nvPr/>
        </p:nvSpPr>
        <p:spPr>
          <a:xfrm>
            <a:off x="5401340" y="1509457"/>
            <a:ext cx="2899144" cy="2292935"/>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
            </a:pPr>
            <a:r>
              <a:rPr lang="en-US" sz="1100">
                <a:latin typeface="Sanchez"/>
              </a:rPr>
              <a:t>We see that the dice coefficient for small and large bowels are comparable close to 60%</a:t>
            </a:r>
            <a:br>
              <a:rPr lang="en-US" sz="1100">
                <a:latin typeface="Sanchez"/>
              </a:rPr>
            </a:br>
            <a:endParaRPr lang="en-US" sz="1100">
              <a:latin typeface="Sanchez"/>
            </a:endParaRPr>
          </a:p>
          <a:p>
            <a:pPr marL="171450" indent="-171450">
              <a:buFont typeface="Wingdings" panose="05000000000000000000" pitchFamily="2" charset="2"/>
              <a:buChar char="§"/>
            </a:pPr>
            <a:r>
              <a:rPr lang="en-US" sz="1100">
                <a:latin typeface="Sanchez"/>
              </a:rPr>
              <a:t>Dice coefficient for stomach is higher close to 80%</a:t>
            </a:r>
            <a:br>
              <a:rPr lang="en-US" sz="1100">
                <a:latin typeface="Sanchez"/>
              </a:rPr>
            </a:br>
            <a:endParaRPr lang="en-US" sz="1100">
              <a:latin typeface="Sanchez"/>
            </a:endParaRPr>
          </a:p>
          <a:p>
            <a:pPr marL="171450" indent="-171450">
              <a:buFont typeface="Wingdings" panose="05000000000000000000" pitchFamily="2" charset="2"/>
              <a:buChar char="§"/>
            </a:pPr>
            <a:r>
              <a:rPr lang="en-US" sz="1100">
                <a:latin typeface="Sanchez"/>
              </a:rPr>
              <a:t>This makes sense as stomach segment has a relatively larger mask</a:t>
            </a:r>
            <a:br>
              <a:rPr lang="en-US" sz="1100">
                <a:latin typeface="Sanchez"/>
              </a:rPr>
            </a:br>
            <a:endParaRPr lang="en-US" sz="1100">
              <a:latin typeface="Sanchez"/>
            </a:endParaRPr>
          </a:p>
          <a:p>
            <a:pPr marL="171450" indent="-171450">
              <a:buFont typeface="Wingdings" panose="05000000000000000000" pitchFamily="2" charset="2"/>
              <a:buChar char="§"/>
            </a:pPr>
            <a:r>
              <a:rPr lang="en-US" sz="1100">
                <a:latin typeface="Sanchez"/>
              </a:rPr>
              <a:t>So, our model is more accurate in segmenting stomach compared to intestines</a:t>
            </a:r>
          </a:p>
        </p:txBody>
      </p:sp>
      <p:cxnSp>
        <p:nvCxnSpPr>
          <p:cNvPr id="8" name="Straight Connector 7">
            <a:extLst>
              <a:ext uri="{FF2B5EF4-FFF2-40B4-BE49-F238E27FC236}">
                <a16:creationId xmlns:a16="http://schemas.microsoft.com/office/drawing/2014/main" id="{FFC6EA0B-37B5-0CCD-CF9E-FDA888928AC1}"/>
              </a:ext>
            </a:extLst>
          </p:cNvPr>
          <p:cNvCxnSpPr>
            <a:cxnSpLocks/>
          </p:cNvCxnSpPr>
          <p:nvPr/>
        </p:nvCxnSpPr>
        <p:spPr>
          <a:xfrm>
            <a:off x="4954771" y="1325525"/>
            <a:ext cx="0" cy="3044308"/>
          </a:xfrm>
          <a:prstGeom prst="line">
            <a:avLst/>
          </a:prstGeom>
          <a:ln>
            <a:solidFill>
              <a:srgbClr val="3E1493">
                <a:alpha val="69804"/>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732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Variation in predictions across models</a:t>
            </a:r>
            <a:endParaRPr/>
          </a:p>
        </p:txBody>
      </p:sp>
      <p:pic>
        <p:nvPicPr>
          <p:cNvPr id="2" name="Picture 1">
            <a:extLst>
              <a:ext uri="{FF2B5EF4-FFF2-40B4-BE49-F238E27FC236}">
                <a16:creationId xmlns:a16="http://schemas.microsoft.com/office/drawing/2014/main" id="{D841A2DC-3BBE-30D4-CDB9-FDA79AC802A7}"/>
              </a:ext>
            </a:extLst>
          </p:cNvPr>
          <p:cNvPicPr>
            <a:picLocks noChangeAspect="1"/>
          </p:cNvPicPr>
          <p:nvPr/>
        </p:nvPicPr>
        <p:blipFill>
          <a:blip r:embed="rId3"/>
          <a:stretch>
            <a:fillRect/>
          </a:stretch>
        </p:blipFill>
        <p:spPr>
          <a:xfrm>
            <a:off x="1352569" y="1361747"/>
            <a:ext cx="6438863" cy="164476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20058E8-4690-2FAA-2E27-5210214F2A70}"/>
              </a:ext>
            </a:extLst>
          </p:cNvPr>
          <p:cNvPicPr>
            <a:picLocks noChangeAspect="1"/>
          </p:cNvPicPr>
          <p:nvPr/>
        </p:nvPicPr>
        <p:blipFill>
          <a:blip r:embed="rId4"/>
          <a:stretch>
            <a:fillRect/>
          </a:stretch>
        </p:blipFill>
        <p:spPr>
          <a:xfrm>
            <a:off x="1350298" y="3159077"/>
            <a:ext cx="6443404" cy="1645920"/>
          </a:xfrm>
          <a:prstGeom prst="rect">
            <a:avLst/>
          </a:prstGeom>
        </p:spPr>
      </p:pic>
      <p:sp>
        <p:nvSpPr>
          <p:cNvPr id="5" name="Rectangle 4">
            <a:extLst>
              <a:ext uri="{FF2B5EF4-FFF2-40B4-BE49-F238E27FC236}">
                <a16:creationId xmlns:a16="http://schemas.microsoft.com/office/drawing/2014/main" id="{87A853DD-DAA3-93C1-E1A0-A378FF5D6A3B}"/>
              </a:ext>
            </a:extLst>
          </p:cNvPr>
          <p:cNvSpPr/>
          <p:nvPr/>
        </p:nvSpPr>
        <p:spPr>
          <a:xfrm rot="16200000">
            <a:off x="361512" y="2126513"/>
            <a:ext cx="1332611" cy="283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err="1"/>
              <a:t>LinkNet</a:t>
            </a:r>
            <a:r>
              <a:rPr lang="en-US" sz="1100" b="1"/>
              <a:t>-Resnet</a:t>
            </a:r>
          </a:p>
        </p:txBody>
      </p:sp>
      <p:sp>
        <p:nvSpPr>
          <p:cNvPr id="6" name="Rectangle 5">
            <a:extLst>
              <a:ext uri="{FF2B5EF4-FFF2-40B4-BE49-F238E27FC236}">
                <a16:creationId xmlns:a16="http://schemas.microsoft.com/office/drawing/2014/main" id="{992C8B29-A52E-FB2C-0D30-F0F68A9BE998}"/>
              </a:ext>
            </a:extLst>
          </p:cNvPr>
          <p:cNvSpPr/>
          <p:nvPr/>
        </p:nvSpPr>
        <p:spPr>
          <a:xfrm rot="16200000">
            <a:off x="361512" y="3890402"/>
            <a:ext cx="1332611" cy="283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UNET-Inception</a:t>
            </a:r>
          </a:p>
        </p:txBody>
      </p:sp>
    </p:spTree>
    <p:extLst>
      <p:ext uri="{BB962C8B-B14F-4D97-AF65-F5344CB8AC3E}">
        <p14:creationId xmlns:p14="http://schemas.microsoft.com/office/powerpoint/2010/main" val="382802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Variation in predictions across models</a:t>
            </a:r>
            <a:endParaRPr/>
          </a:p>
        </p:txBody>
      </p:sp>
      <p:pic>
        <p:nvPicPr>
          <p:cNvPr id="3" name="Picture 2" descr="A picture containing dark&#10;&#10;Description automatically generated">
            <a:extLst>
              <a:ext uri="{FF2B5EF4-FFF2-40B4-BE49-F238E27FC236}">
                <a16:creationId xmlns:a16="http://schemas.microsoft.com/office/drawing/2014/main" id="{E9AA7B4B-3457-CDCC-617C-FD68BC5F7E33}"/>
              </a:ext>
            </a:extLst>
          </p:cNvPr>
          <p:cNvPicPr>
            <a:picLocks noChangeAspect="1"/>
          </p:cNvPicPr>
          <p:nvPr/>
        </p:nvPicPr>
        <p:blipFill>
          <a:blip r:embed="rId3"/>
          <a:stretch>
            <a:fillRect/>
          </a:stretch>
        </p:blipFill>
        <p:spPr>
          <a:xfrm>
            <a:off x="1350299" y="1383006"/>
            <a:ext cx="6443403" cy="1645920"/>
          </a:xfrm>
          <a:prstGeom prst="rect">
            <a:avLst/>
          </a:prstGeom>
        </p:spPr>
      </p:pic>
      <p:pic>
        <p:nvPicPr>
          <p:cNvPr id="5" name="Picture 4" descr="A picture containing dark&#10;&#10;Description automatically generated">
            <a:extLst>
              <a:ext uri="{FF2B5EF4-FFF2-40B4-BE49-F238E27FC236}">
                <a16:creationId xmlns:a16="http://schemas.microsoft.com/office/drawing/2014/main" id="{7E00010C-21A6-1630-619A-2DD748193F6F}"/>
              </a:ext>
            </a:extLst>
          </p:cNvPr>
          <p:cNvPicPr>
            <a:picLocks noChangeAspect="1"/>
          </p:cNvPicPr>
          <p:nvPr/>
        </p:nvPicPr>
        <p:blipFill>
          <a:blip r:embed="rId4"/>
          <a:stretch>
            <a:fillRect/>
          </a:stretch>
        </p:blipFill>
        <p:spPr>
          <a:xfrm>
            <a:off x="1350298" y="3116347"/>
            <a:ext cx="6443404" cy="1645920"/>
          </a:xfrm>
          <a:prstGeom prst="rect">
            <a:avLst/>
          </a:prstGeom>
        </p:spPr>
      </p:pic>
      <p:sp>
        <p:nvSpPr>
          <p:cNvPr id="6" name="Rectangle 5">
            <a:extLst>
              <a:ext uri="{FF2B5EF4-FFF2-40B4-BE49-F238E27FC236}">
                <a16:creationId xmlns:a16="http://schemas.microsoft.com/office/drawing/2014/main" id="{C1322818-9333-84C1-235B-1F91B19EBCD4}"/>
              </a:ext>
            </a:extLst>
          </p:cNvPr>
          <p:cNvSpPr/>
          <p:nvPr/>
        </p:nvSpPr>
        <p:spPr>
          <a:xfrm rot="16200000">
            <a:off x="361512" y="2147777"/>
            <a:ext cx="1332611" cy="283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err="1"/>
              <a:t>LinkNet</a:t>
            </a:r>
            <a:r>
              <a:rPr lang="en-US" sz="1100" b="1"/>
              <a:t>-Resnet</a:t>
            </a:r>
          </a:p>
        </p:txBody>
      </p:sp>
      <p:sp>
        <p:nvSpPr>
          <p:cNvPr id="7" name="Rectangle 6">
            <a:extLst>
              <a:ext uri="{FF2B5EF4-FFF2-40B4-BE49-F238E27FC236}">
                <a16:creationId xmlns:a16="http://schemas.microsoft.com/office/drawing/2014/main" id="{AEBFDB74-F266-12E2-34E5-6C6CCC07FB0A}"/>
              </a:ext>
            </a:extLst>
          </p:cNvPr>
          <p:cNvSpPr/>
          <p:nvPr/>
        </p:nvSpPr>
        <p:spPr>
          <a:xfrm rot="16200000">
            <a:off x="361512" y="3911666"/>
            <a:ext cx="1332611" cy="283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UNET-Inception</a:t>
            </a:r>
          </a:p>
        </p:txBody>
      </p:sp>
    </p:spTree>
    <p:extLst>
      <p:ext uri="{BB962C8B-B14F-4D97-AF65-F5344CB8AC3E}">
        <p14:creationId xmlns:p14="http://schemas.microsoft.com/office/powerpoint/2010/main" val="1887961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5" name="Google Shape;1295;p5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Looking Forward…</a:t>
            </a:r>
            <a:endParaRPr/>
          </a:p>
        </p:txBody>
      </p:sp>
      <p:sp>
        <p:nvSpPr>
          <p:cNvPr id="2" name="TextBox 1">
            <a:extLst>
              <a:ext uri="{FF2B5EF4-FFF2-40B4-BE49-F238E27FC236}">
                <a16:creationId xmlns:a16="http://schemas.microsoft.com/office/drawing/2014/main" id="{3DA5DFF6-5044-A0D0-06D0-32D480AF1168}"/>
              </a:ext>
            </a:extLst>
          </p:cNvPr>
          <p:cNvSpPr txBox="1"/>
          <p:nvPr/>
        </p:nvSpPr>
        <p:spPr>
          <a:xfrm>
            <a:off x="720000" y="1509457"/>
            <a:ext cx="7580484" cy="2462213"/>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
            </a:pPr>
            <a:r>
              <a:rPr lang="en-US">
                <a:latin typeface="Sanchez"/>
              </a:rPr>
              <a:t>We can use data augmentation to generate more training data which could potentially improve our model performance</a:t>
            </a:r>
            <a:br>
              <a:rPr lang="en-US">
                <a:latin typeface="Sanchez"/>
              </a:rPr>
            </a:br>
            <a:endParaRPr lang="en-US">
              <a:latin typeface="Sanchez"/>
            </a:endParaRPr>
          </a:p>
          <a:p>
            <a:pPr marL="171450" indent="-171450">
              <a:buFont typeface="Wingdings" panose="05000000000000000000" pitchFamily="2" charset="2"/>
              <a:buChar char="§"/>
            </a:pPr>
            <a:r>
              <a:rPr lang="en-US">
                <a:latin typeface="Sanchez"/>
              </a:rPr>
              <a:t>We can also try creating an ensemble of the models we proposed to create a better performing model</a:t>
            </a:r>
            <a:br>
              <a:rPr lang="en-US">
                <a:latin typeface="Sanchez"/>
              </a:rPr>
            </a:br>
            <a:endParaRPr lang="en-US">
              <a:latin typeface="Sanchez"/>
            </a:endParaRPr>
          </a:p>
          <a:p>
            <a:pPr marL="171450" indent="-171450">
              <a:buFont typeface="Wingdings" panose="05000000000000000000" pitchFamily="2" charset="2"/>
              <a:buChar char="§"/>
            </a:pPr>
            <a:r>
              <a:rPr lang="en-US">
                <a:latin typeface="Sanchez"/>
              </a:rPr>
              <a:t>Advanced methods such as 3D and 2.5D modelling can improve the model performance</a:t>
            </a:r>
            <a:br>
              <a:rPr lang="en-US">
                <a:latin typeface="Sanchez"/>
              </a:rPr>
            </a:br>
            <a:endParaRPr lang="en-US">
              <a:latin typeface="Sanchez"/>
            </a:endParaRPr>
          </a:p>
          <a:p>
            <a:pPr marL="171450" indent="-171450">
              <a:buFont typeface="Wingdings" panose="05000000000000000000" pitchFamily="2" charset="2"/>
              <a:buChar char="§"/>
            </a:pPr>
            <a:r>
              <a:rPr lang="en-US">
                <a:latin typeface="Sanchez"/>
              </a:rPr>
              <a:t>Figure out a way to regularize the UNET/ </a:t>
            </a:r>
            <a:r>
              <a:rPr lang="en-US" err="1">
                <a:latin typeface="Sanchez"/>
              </a:rPr>
              <a:t>LinkNet</a:t>
            </a:r>
            <a:r>
              <a:rPr lang="en-US">
                <a:latin typeface="Sanchez"/>
              </a:rPr>
              <a:t> segmentation models to improve out of sample performance</a:t>
            </a:r>
          </a:p>
        </p:txBody>
      </p:sp>
    </p:spTree>
    <p:extLst>
      <p:ext uri="{BB962C8B-B14F-4D97-AF65-F5344CB8AC3E}">
        <p14:creationId xmlns:p14="http://schemas.microsoft.com/office/powerpoint/2010/main" val="3370556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5" name="Google Shape;1295;p54"/>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Thank You!</a:t>
            </a:r>
            <a:endParaRPr sz="7200"/>
          </a:p>
        </p:txBody>
      </p:sp>
    </p:spTree>
    <p:extLst>
      <p:ext uri="{BB962C8B-B14F-4D97-AF65-F5344CB8AC3E}">
        <p14:creationId xmlns:p14="http://schemas.microsoft.com/office/powerpoint/2010/main" val="365392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0"/>
          <p:cNvSpPr txBox="1">
            <a:spLocks noGrp="1"/>
          </p:cNvSpPr>
          <p:nvPr>
            <p:ph type="title" idx="6"/>
          </p:nvPr>
        </p:nvSpPr>
        <p:spPr>
          <a:xfrm>
            <a:off x="720000" y="457272"/>
            <a:ext cx="8316321"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a:t>Treatment of Gastrointestinal Cancer</a:t>
            </a:r>
            <a:endParaRPr/>
          </a:p>
        </p:txBody>
      </p:sp>
      <p:sp>
        <p:nvSpPr>
          <p:cNvPr id="14" name="Rectangle 13">
            <a:extLst>
              <a:ext uri="{FF2B5EF4-FFF2-40B4-BE49-F238E27FC236}">
                <a16:creationId xmlns:a16="http://schemas.microsoft.com/office/drawing/2014/main" id="{54FB5F4F-EE2F-22B9-A0A4-E4FB103C2ACC}"/>
              </a:ext>
            </a:extLst>
          </p:cNvPr>
          <p:cNvSpPr/>
          <p:nvPr/>
        </p:nvSpPr>
        <p:spPr>
          <a:xfrm>
            <a:off x="6229815" y="1234068"/>
            <a:ext cx="2445834" cy="295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Insert Image of an MRI scan to basically show via is it difficult</a:t>
            </a:r>
          </a:p>
        </p:txBody>
      </p:sp>
      <p:sp>
        <p:nvSpPr>
          <p:cNvPr id="15" name="Rectangle 14">
            <a:extLst>
              <a:ext uri="{FF2B5EF4-FFF2-40B4-BE49-F238E27FC236}">
                <a16:creationId xmlns:a16="http://schemas.microsoft.com/office/drawing/2014/main" id="{78DF29A4-576A-5107-EFBC-91BB5CD69557}"/>
              </a:ext>
            </a:extLst>
          </p:cNvPr>
          <p:cNvSpPr/>
          <p:nvPr/>
        </p:nvSpPr>
        <p:spPr>
          <a:xfrm>
            <a:off x="720000" y="1234068"/>
            <a:ext cx="5167545" cy="3642732"/>
          </a:xfrm>
          <a:prstGeom prst="rect">
            <a:avLst/>
          </a:prstGeom>
          <a:solidFill>
            <a:srgbClr val="F9F3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lgn="just">
              <a:buAutoNum type="arabicPeriod"/>
            </a:pPr>
            <a:r>
              <a:rPr lang="en-IN" sz="1200">
                <a:solidFill>
                  <a:srgbClr val="411893"/>
                </a:solidFill>
                <a:latin typeface="Sanchez" panose="020B0604020202020204" charset="0"/>
                <a:ea typeface="+mn-lt"/>
                <a:cs typeface="+mn-lt"/>
              </a:rPr>
              <a:t>Around 5 million people are diagnosed with cancer of the gastrointestinal tract worldwide. </a:t>
            </a:r>
          </a:p>
          <a:p>
            <a:pPr marL="342900" indent="-342900" algn="just">
              <a:buAutoNum type="arabicPeriod"/>
            </a:pPr>
            <a:endParaRPr lang="en-US" sz="1200">
              <a:latin typeface="Sanchez" panose="020B0604020202020204" charset="0"/>
              <a:cs typeface="Arial"/>
            </a:endParaRPr>
          </a:p>
          <a:p>
            <a:pPr marL="342900" indent="-342900" algn="just">
              <a:buAutoNum type="arabicPeriod"/>
            </a:pPr>
            <a:r>
              <a:rPr lang="en-IN" sz="1200">
                <a:solidFill>
                  <a:srgbClr val="411893"/>
                </a:solidFill>
                <a:latin typeface="Sanchez" panose="020B0604020202020204" charset="0"/>
                <a:ea typeface="+mn-lt"/>
                <a:cs typeface="+mn-lt"/>
              </a:rPr>
              <a:t>Radiation oncologists deliver high doses of radiation using X-ray beams pointed at </a:t>
            </a:r>
            <a:r>
              <a:rPr lang="en-US" sz="1200">
                <a:solidFill>
                  <a:srgbClr val="411893"/>
                </a:solidFill>
                <a:latin typeface="Sanchez" panose="020B0604020202020204" charset="0"/>
                <a:ea typeface="+mn-lt"/>
                <a:cs typeface="+mn-lt"/>
              </a:rPr>
              <a:t>tumors</a:t>
            </a:r>
            <a:r>
              <a:rPr lang="en-IN" sz="1200">
                <a:solidFill>
                  <a:srgbClr val="411893"/>
                </a:solidFill>
                <a:latin typeface="Sanchez" panose="020B0604020202020204" charset="0"/>
                <a:ea typeface="+mn-lt"/>
                <a:cs typeface="+mn-lt"/>
              </a:rPr>
              <a:t> while avoiding the stomach and intestines. </a:t>
            </a:r>
          </a:p>
          <a:p>
            <a:pPr marL="342900" indent="-342900" algn="just">
              <a:buAutoNum type="arabicPeriod"/>
            </a:pPr>
            <a:endParaRPr lang="en-IN" sz="1200">
              <a:solidFill>
                <a:srgbClr val="F9F3FF"/>
              </a:solidFill>
              <a:latin typeface="Sanchez" panose="020B0604020202020204" charset="0"/>
              <a:ea typeface="+mn-lt"/>
              <a:cs typeface="+mn-lt"/>
            </a:endParaRPr>
          </a:p>
          <a:p>
            <a:pPr marL="342900" indent="-342900" algn="just">
              <a:buAutoNum type="arabicPeriod"/>
            </a:pPr>
            <a:r>
              <a:rPr lang="en-IN" sz="1200">
                <a:solidFill>
                  <a:srgbClr val="411893"/>
                </a:solidFill>
                <a:latin typeface="Sanchez" panose="020B0604020202020204" charset="0"/>
                <a:ea typeface="+mn-lt"/>
                <a:cs typeface="+mn-lt"/>
              </a:rPr>
              <a:t>Oncologists manually outline the position of the stomach and intestines in order to adjust the direction of the X-ray beams to target the </a:t>
            </a:r>
            <a:r>
              <a:rPr lang="en-IN" sz="1200" err="1">
                <a:solidFill>
                  <a:srgbClr val="411893"/>
                </a:solidFill>
                <a:latin typeface="Sanchez" panose="020B0604020202020204" charset="0"/>
                <a:ea typeface="+mn-lt"/>
                <a:cs typeface="+mn-lt"/>
              </a:rPr>
              <a:t>tumor</a:t>
            </a:r>
            <a:r>
              <a:rPr lang="en-IN" sz="1200">
                <a:solidFill>
                  <a:srgbClr val="411893"/>
                </a:solidFill>
                <a:latin typeface="Sanchez" panose="020B0604020202020204" charset="0"/>
                <a:ea typeface="+mn-lt"/>
                <a:cs typeface="+mn-lt"/>
              </a:rPr>
              <a:t> and avoid the stomach and intestines</a:t>
            </a:r>
          </a:p>
          <a:p>
            <a:pPr marL="342900" indent="-342900" algn="just">
              <a:buAutoNum type="arabicPeriod"/>
            </a:pPr>
            <a:endParaRPr lang="en-IN" sz="1200">
              <a:solidFill>
                <a:srgbClr val="411893"/>
              </a:solidFill>
              <a:latin typeface="Sanchez" panose="020B0604020202020204" charset="0"/>
              <a:ea typeface="+mn-lt"/>
              <a:cs typeface="+mn-lt"/>
            </a:endParaRPr>
          </a:p>
          <a:p>
            <a:pPr marL="342900" indent="-342900" algn="just">
              <a:buAutoNum type="arabicPeriod"/>
            </a:pPr>
            <a:r>
              <a:rPr lang="en-IN" sz="1200">
                <a:solidFill>
                  <a:srgbClr val="411893"/>
                </a:solidFill>
                <a:latin typeface="Sanchez" panose="020B0604020202020204" charset="0"/>
                <a:ea typeface="+mn-lt"/>
                <a:cs typeface="+mn-lt"/>
              </a:rPr>
              <a:t>This is a time-consuming and intensive process that can prolong treatments from 15 minutes a day to an hour a day</a:t>
            </a:r>
            <a:endParaRPr lang="en-IN" sz="1200">
              <a:solidFill>
                <a:srgbClr val="F9F3FF"/>
              </a:solidFill>
              <a:latin typeface="Sanchez" panose="020B0604020202020204" charset="0"/>
              <a:ea typeface="+mn-lt"/>
              <a:cs typeface="+mn-lt"/>
            </a:endParaRPr>
          </a:p>
          <a:p>
            <a:pPr algn="just"/>
            <a:endParaRPr lang="en-IN" sz="1200">
              <a:solidFill>
                <a:srgbClr val="411893"/>
              </a:solidFill>
              <a:latin typeface="Sanchez" panose="020B0604020202020204" charset="0"/>
              <a:ea typeface="+mn-lt"/>
              <a:cs typeface="+mn-lt"/>
            </a:endParaRPr>
          </a:p>
          <a:p>
            <a:pPr algn="just"/>
            <a:endParaRPr lang="en-IN" sz="1050">
              <a:solidFill>
                <a:schemeClr val="bg1">
                  <a:lumMod val="10000"/>
                </a:schemeClr>
              </a:solidFill>
              <a:latin typeface="Sanchez" panose="020B0604020202020204" charset="0"/>
              <a:ea typeface="+mn-lt"/>
              <a:cs typeface="+mn-lt"/>
            </a:endParaRPr>
          </a:p>
          <a:p>
            <a:pPr algn="just"/>
            <a:endParaRPr lang="en-IN" sz="1050">
              <a:solidFill>
                <a:schemeClr val="bg1">
                  <a:lumMod val="10000"/>
                </a:schemeClr>
              </a:solidFill>
              <a:latin typeface="Sanchez" panose="020B0604020202020204" charset="0"/>
              <a:ea typeface="+mn-lt"/>
              <a:cs typeface="+mn-lt"/>
            </a:endParaRPr>
          </a:p>
          <a:p>
            <a:pPr algn="just"/>
            <a:r>
              <a:rPr lang="en-IN" sz="1050">
                <a:solidFill>
                  <a:schemeClr val="bg1">
                    <a:lumMod val="10000"/>
                  </a:schemeClr>
                </a:solidFill>
                <a:latin typeface="Sanchez" panose="020B0604020202020204" charset="0"/>
                <a:ea typeface="+mn-lt"/>
                <a:cs typeface="+mn-lt"/>
              </a:rPr>
              <a:t>* This problem is part of a Kaggle competition (</a:t>
            </a:r>
            <a:r>
              <a:rPr lang="en-IN" sz="1050">
                <a:solidFill>
                  <a:schemeClr val="bg1">
                    <a:lumMod val="10000"/>
                  </a:schemeClr>
                </a:solidFill>
                <a:latin typeface="Sanchez" panose="020B0604020202020204" charset="0"/>
                <a:ea typeface="+mn-lt"/>
                <a:cs typeface="+mn-lt"/>
                <a:hlinkClick r:id="rId3"/>
              </a:rPr>
              <a:t>Link</a:t>
            </a:r>
            <a:r>
              <a:rPr lang="en-IN" sz="1050">
                <a:solidFill>
                  <a:schemeClr val="bg1">
                    <a:lumMod val="10000"/>
                  </a:schemeClr>
                </a:solidFill>
                <a:latin typeface="Sanchez" panose="020B0604020202020204" charset="0"/>
                <a:ea typeface="+mn-lt"/>
                <a:cs typeface="+mn-lt"/>
              </a:rPr>
              <a:t>)</a:t>
            </a:r>
            <a:endParaRPr lang="en-IN" sz="1050">
              <a:solidFill>
                <a:schemeClr val="bg1">
                  <a:lumMod val="10000"/>
                </a:schemeClr>
              </a:solidFill>
              <a:latin typeface="Sanchez" panose="020B0604020202020204" charset="0"/>
              <a:cs typeface="Arial"/>
            </a:endParaRPr>
          </a:p>
        </p:txBody>
      </p:sp>
      <p:pic>
        <p:nvPicPr>
          <p:cNvPr id="2" name="Picture 2">
            <a:extLst>
              <a:ext uri="{FF2B5EF4-FFF2-40B4-BE49-F238E27FC236}">
                <a16:creationId xmlns:a16="http://schemas.microsoft.com/office/drawing/2014/main" id="{BBE8799A-95F0-F5B5-26CD-9A563347D229}"/>
              </a:ext>
            </a:extLst>
          </p:cNvPr>
          <p:cNvPicPr>
            <a:picLocks noChangeAspect="1"/>
          </p:cNvPicPr>
          <p:nvPr/>
        </p:nvPicPr>
        <p:blipFill>
          <a:blip r:embed="rId4"/>
          <a:stretch>
            <a:fillRect/>
          </a:stretch>
        </p:blipFill>
        <p:spPr>
          <a:xfrm>
            <a:off x="6204857" y="1210742"/>
            <a:ext cx="2477861" cy="2983274"/>
          </a:xfrm>
          <a:prstGeom prst="rect">
            <a:avLst/>
          </a:prstGeom>
        </p:spPr>
      </p:pic>
      <p:sp>
        <p:nvSpPr>
          <p:cNvPr id="3" name="TextBox 2">
            <a:extLst>
              <a:ext uri="{FF2B5EF4-FFF2-40B4-BE49-F238E27FC236}">
                <a16:creationId xmlns:a16="http://schemas.microsoft.com/office/drawing/2014/main" id="{79DFCB98-D60F-23AF-F81C-43042B6493C9}"/>
              </a:ext>
            </a:extLst>
          </p:cNvPr>
          <p:cNvSpPr txBox="1"/>
          <p:nvPr/>
        </p:nvSpPr>
        <p:spPr>
          <a:xfrm>
            <a:off x="5894614" y="4188279"/>
            <a:ext cx="310242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i="1"/>
              <a:t>The tumor (pink line) is close to the stomach (red line)</a:t>
            </a:r>
            <a:endParaRPr lang="en-US" sz="900"/>
          </a:p>
        </p:txBody>
      </p:sp>
    </p:spTree>
    <p:extLst>
      <p:ext uri="{BB962C8B-B14F-4D97-AF65-F5344CB8AC3E}">
        <p14:creationId xmlns:p14="http://schemas.microsoft.com/office/powerpoint/2010/main" val="937215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Statement</a:t>
            </a:r>
            <a:endParaRPr/>
          </a:p>
        </p:txBody>
      </p:sp>
      <p:sp>
        <p:nvSpPr>
          <p:cNvPr id="486" name="Google Shape;486;p34"/>
          <p:cNvSpPr txBox="1">
            <a:spLocks noGrp="1"/>
          </p:cNvSpPr>
          <p:nvPr>
            <p:ph type="body" idx="1"/>
          </p:nvPr>
        </p:nvSpPr>
        <p:spPr>
          <a:xfrm>
            <a:off x="720000" y="1605895"/>
            <a:ext cx="7704000" cy="3416400"/>
          </a:xfrm>
          <a:prstGeom prst="rect">
            <a:avLst/>
          </a:prstGeom>
        </p:spPr>
        <p:txBody>
          <a:bodyPr spcFirstLastPara="1" wrap="square" lIns="91425" tIns="91425" rIns="91425" bIns="91425" anchor="t" anchorCtr="0">
            <a:noAutofit/>
          </a:bodyPr>
          <a:lstStyle/>
          <a:p>
            <a:pPr marL="228600" indent="-228600" algn="just">
              <a:lnSpc>
                <a:spcPct val="100000"/>
              </a:lnSpc>
              <a:buAutoNum type="arabicPeriod"/>
            </a:pPr>
            <a:r>
              <a:rPr lang="en" dirty="0">
                <a:solidFill>
                  <a:schemeClr val="accent1"/>
                </a:solidFill>
              </a:rPr>
              <a:t>We want to segment the stomach, large intestine, and small intestine on MRI scan images using semantic image segmentation to accurately deliver radiation doses to GI tract tumor patients while avoiding the stomach and intestines</a:t>
            </a:r>
            <a:endParaRPr lang="en-US" dirty="0">
              <a:solidFill>
                <a:schemeClr val="accent1"/>
              </a:solidFill>
            </a:endParaRPr>
          </a:p>
          <a:p>
            <a:pPr marL="228600" indent="-228600" algn="just">
              <a:lnSpc>
                <a:spcPct val="100000"/>
              </a:lnSpc>
              <a:buAutoNum type="arabicPeriod"/>
            </a:pPr>
            <a:endParaRPr lang="en" dirty="0">
              <a:solidFill>
                <a:schemeClr val="accent1"/>
              </a:solidFill>
            </a:endParaRPr>
          </a:p>
          <a:p>
            <a:pPr marL="228600" indent="-228600" algn="just">
              <a:lnSpc>
                <a:spcPct val="100000"/>
              </a:lnSpc>
              <a:buAutoNum type="arabicPeriod"/>
            </a:pPr>
            <a:r>
              <a:rPr lang="en" dirty="0">
                <a:solidFill>
                  <a:schemeClr val="accent1"/>
                </a:solidFill>
              </a:rPr>
              <a:t>This will help doctors deliver effective and faster treatment to cancer patients</a:t>
            </a:r>
            <a:endParaRPr lang="en-US" sz="1600" dirty="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8" name="Google Shape;618;p41"/>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 </a:t>
            </a:r>
            <a:endParaRPr/>
          </a:p>
        </p:txBody>
      </p:sp>
      <p:sp>
        <p:nvSpPr>
          <p:cNvPr id="703" name="Google Shape;703;p41"/>
          <p:cNvSpPr txBox="1">
            <a:spLocks noGrp="1"/>
          </p:cNvSpPr>
          <p:nvPr>
            <p:ph type="title"/>
          </p:nvPr>
        </p:nvSpPr>
        <p:spPr>
          <a:xfrm>
            <a:off x="722280" y="2905733"/>
            <a:ext cx="1850799" cy="527700"/>
          </a:xfrm>
          <a:prstGeom prst="rect">
            <a:avLst/>
          </a:prstGeom>
        </p:spPr>
        <p:txBody>
          <a:bodyPr spcFirstLastPara="1" wrap="square" lIns="91425" tIns="91425" rIns="91425" bIns="91425" anchor="ctr" anchorCtr="0">
            <a:noAutofit/>
          </a:bodyPr>
          <a:lstStyle/>
          <a:p>
            <a:r>
              <a:rPr lang="en"/>
              <a:t>Image Scans</a:t>
            </a:r>
          </a:p>
        </p:txBody>
      </p:sp>
      <p:sp>
        <p:nvSpPr>
          <p:cNvPr id="704" name="Google Shape;704;p41"/>
          <p:cNvSpPr txBox="1">
            <a:spLocks noGrp="1"/>
          </p:cNvSpPr>
          <p:nvPr>
            <p:ph type="subTitle" idx="1"/>
          </p:nvPr>
        </p:nvSpPr>
        <p:spPr>
          <a:xfrm>
            <a:off x="488458" y="3309170"/>
            <a:ext cx="2304789" cy="1080360"/>
          </a:xfrm>
          <a:prstGeom prst="rect">
            <a:avLst/>
          </a:prstGeom>
        </p:spPr>
        <p:txBody>
          <a:bodyPr spcFirstLastPara="1" wrap="square" lIns="91425" tIns="91425" rIns="91425" bIns="91425" anchor="ctr" anchorCtr="0">
            <a:noAutofit/>
          </a:bodyPr>
          <a:lstStyle/>
          <a:p>
            <a:pPr marL="0" indent="0" algn="ctr"/>
            <a:r>
              <a:rPr lang="en" sz="1100"/>
              <a:t>16-bit gray scale in PNG format with annotations as RLE-encoded masks and different scans</a:t>
            </a:r>
          </a:p>
        </p:txBody>
      </p:sp>
      <p:sp>
        <p:nvSpPr>
          <p:cNvPr id="705" name="Google Shape;705;p41"/>
          <p:cNvSpPr txBox="1">
            <a:spLocks noGrp="1"/>
          </p:cNvSpPr>
          <p:nvPr>
            <p:ph type="title" idx="2"/>
          </p:nvPr>
        </p:nvSpPr>
        <p:spPr>
          <a:xfrm>
            <a:off x="4000976" y="2905733"/>
            <a:ext cx="95704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Cases</a:t>
            </a:r>
          </a:p>
        </p:txBody>
      </p:sp>
      <p:sp>
        <p:nvSpPr>
          <p:cNvPr id="706" name="Google Shape;706;p41"/>
          <p:cNvSpPr txBox="1">
            <a:spLocks noGrp="1"/>
          </p:cNvSpPr>
          <p:nvPr>
            <p:ph type="subTitle" idx="3"/>
          </p:nvPr>
        </p:nvSpPr>
        <p:spPr>
          <a:xfrm>
            <a:off x="3543671" y="3507689"/>
            <a:ext cx="1871652" cy="683321"/>
          </a:xfrm>
          <a:prstGeom prst="rect">
            <a:avLst/>
          </a:prstGeom>
        </p:spPr>
        <p:txBody>
          <a:bodyPr spcFirstLastPara="1" wrap="square" lIns="91425" tIns="91425" rIns="91425" bIns="91425" anchor="ctr" anchorCtr="0">
            <a:noAutofit/>
          </a:bodyPr>
          <a:lstStyle/>
          <a:p>
            <a:pPr marL="0" indent="0" algn="ctr"/>
            <a:r>
              <a:rPr lang="en" sz="1100"/>
              <a:t>Each case identified by day of scan with total scans of 38.5k</a:t>
            </a:r>
          </a:p>
        </p:txBody>
      </p:sp>
      <p:sp>
        <p:nvSpPr>
          <p:cNvPr id="709" name="Google Shape;709;p41"/>
          <p:cNvSpPr txBox="1">
            <a:spLocks noGrp="1"/>
          </p:cNvSpPr>
          <p:nvPr>
            <p:ph type="title" idx="6"/>
          </p:nvPr>
        </p:nvSpPr>
        <p:spPr>
          <a:xfrm>
            <a:off x="6607040" y="2905733"/>
            <a:ext cx="1502055" cy="527700"/>
          </a:xfrm>
          <a:prstGeom prst="rect">
            <a:avLst/>
          </a:prstGeom>
        </p:spPr>
        <p:txBody>
          <a:bodyPr spcFirstLastPara="1" wrap="square" lIns="91425" tIns="91425" rIns="91425" bIns="91425" anchor="ctr" anchorCtr="0">
            <a:noAutofit/>
          </a:bodyPr>
          <a:lstStyle/>
          <a:p>
            <a:r>
              <a:rPr lang="en"/>
              <a:t>Input File</a:t>
            </a:r>
          </a:p>
        </p:txBody>
      </p:sp>
      <p:sp>
        <p:nvSpPr>
          <p:cNvPr id="710" name="Google Shape;710;p41"/>
          <p:cNvSpPr txBox="1">
            <a:spLocks noGrp="1"/>
          </p:cNvSpPr>
          <p:nvPr>
            <p:ph type="subTitle" idx="7"/>
          </p:nvPr>
        </p:nvSpPr>
        <p:spPr>
          <a:xfrm>
            <a:off x="6292901" y="3558823"/>
            <a:ext cx="2130332" cy="581051"/>
          </a:xfrm>
          <a:prstGeom prst="rect">
            <a:avLst/>
          </a:prstGeom>
        </p:spPr>
        <p:txBody>
          <a:bodyPr spcFirstLastPara="1" wrap="square" lIns="91425" tIns="91425" rIns="91425" bIns="91425" anchor="ctr" anchorCtr="0">
            <a:noAutofit/>
          </a:bodyPr>
          <a:lstStyle/>
          <a:p>
            <a:pPr marL="0" indent="0" algn="ctr"/>
            <a:r>
              <a:rPr lang="en" sz="1100"/>
              <a:t>Image scans for each case with csv file consisting of id, predicted class &amp; Encoded RLE pixels</a:t>
            </a:r>
          </a:p>
        </p:txBody>
      </p:sp>
      <p:grpSp>
        <p:nvGrpSpPr>
          <p:cNvPr id="4" name="Group 3">
            <a:extLst>
              <a:ext uri="{FF2B5EF4-FFF2-40B4-BE49-F238E27FC236}">
                <a16:creationId xmlns:a16="http://schemas.microsoft.com/office/drawing/2014/main" id="{CD9EC9FB-EE64-3836-0111-7166C3C7E2D6}"/>
              </a:ext>
            </a:extLst>
          </p:cNvPr>
          <p:cNvGrpSpPr/>
          <p:nvPr/>
        </p:nvGrpSpPr>
        <p:grpSpPr>
          <a:xfrm>
            <a:off x="6884517" y="1895614"/>
            <a:ext cx="947100" cy="947100"/>
            <a:chOff x="6257277" y="1848036"/>
            <a:chExt cx="947100" cy="947100"/>
          </a:xfrm>
        </p:grpSpPr>
        <p:sp>
          <p:nvSpPr>
            <p:cNvPr id="614" name="Google Shape;614;p41"/>
            <p:cNvSpPr/>
            <p:nvPr/>
          </p:nvSpPr>
          <p:spPr>
            <a:xfrm>
              <a:off x="6257277" y="1848036"/>
              <a:ext cx="947100" cy="947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phic 3" descr="Document with solid fill">
              <a:extLst>
                <a:ext uri="{FF2B5EF4-FFF2-40B4-BE49-F238E27FC236}">
                  <a16:creationId xmlns:a16="http://schemas.microsoft.com/office/drawing/2014/main" id="{2A78C2F6-F1B1-E699-D929-8C650A0D6E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3124" y="2030329"/>
              <a:ext cx="535406" cy="565485"/>
            </a:xfrm>
            <a:prstGeom prst="rect">
              <a:avLst/>
            </a:prstGeom>
          </p:spPr>
        </p:pic>
      </p:grpSp>
      <p:grpSp>
        <p:nvGrpSpPr>
          <p:cNvPr id="8" name="Group 7">
            <a:extLst>
              <a:ext uri="{FF2B5EF4-FFF2-40B4-BE49-F238E27FC236}">
                <a16:creationId xmlns:a16="http://schemas.microsoft.com/office/drawing/2014/main" id="{CED9EF10-6DE2-38FC-9EE7-C5168E93FFA4}"/>
              </a:ext>
            </a:extLst>
          </p:cNvPr>
          <p:cNvGrpSpPr/>
          <p:nvPr/>
        </p:nvGrpSpPr>
        <p:grpSpPr>
          <a:xfrm>
            <a:off x="1167303" y="1895614"/>
            <a:ext cx="960752" cy="947100"/>
            <a:chOff x="1156807" y="1872309"/>
            <a:chExt cx="960752" cy="947100"/>
          </a:xfrm>
        </p:grpSpPr>
        <p:sp>
          <p:nvSpPr>
            <p:cNvPr id="617" name="Google Shape;617;p41"/>
            <p:cNvSpPr/>
            <p:nvPr/>
          </p:nvSpPr>
          <p:spPr>
            <a:xfrm>
              <a:off x="1156807" y="1872309"/>
              <a:ext cx="947100" cy="947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aphic 5" descr="Skeleton with solid fill">
              <a:extLst>
                <a:ext uri="{FF2B5EF4-FFF2-40B4-BE49-F238E27FC236}">
                  <a16:creationId xmlns:a16="http://schemas.microsoft.com/office/drawing/2014/main" id="{8A3F6DF3-5A22-5B27-AE78-21E442B70A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1837" y="1952124"/>
              <a:ext cx="655722" cy="655722"/>
            </a:xfrm>
            <a:prstGeom prst="rect">
              <a:avLst/>
            </a:prstGeom>
          </p:spPr>
        </p:pic>
        <p:pic>
          <p:nvPicPr>
            <p:cNvPr id="6" name="Graphic 6" descr="Camera with solid fill">
              <a:extLst>
                <a:ext uri="{FF2B5EF4-FFF2-40B4-BE49-F238E27FC236}">
                  <a16:creationId xmlns:a16="http://schemas.microsoft.com/office/drawing/2014/main" id="{5BB2928C-150F-3B9F-2511-A1914DAA55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5426" y="2234865"/>
              <a:ext cx="487280" cy="481264"/>
            </a:xfrm>
            <a:prstGeom prst="rect">
              <a:avLst/>
            </a:prstGeom>
          </p:spPr>
        </p:pic>
      </p:grpSp>
      <p:grpSp>
        <p:nvGrpSpPr>
          <p:cNvPr id="3" name="Group 2">
            <a:extLst>
              <a:ext uri="{FF2B5EF4-FFF2-40B4-BE49-F238E27FC236}">
                <a16:creationId xmlns:a16="http://schemas.microsoft.com/office/drawing/2014/main" id="{01810DC4-CBD9-6A23-B1B3-0E011FED289F}"/>
              </a:ext>
            </a:extLst>
          </p:cNvPr>
          <p:cNvGrpSpPr/>
          <p:nvPr/>
        </p:nvGrpSpPr>
        <p:grpSpPr>
          <a:xfrm>
            <a:off x="4005947" y="1895614"/>
            <a:ext cx="947100" cy="947100"/>
            <a:chOff x="3730647" y="1866784"/>
            <a:chExt cx="947100" cy="947100"/>
          </a:xfrm>
        </p:grpSpPr>
        <p:sp>
          <p:nvSpPr>
            <p:cNvPr id="616" name="Google Shape;616;p41"/>
            <p:cNvSpPr/>
            <p:nvPr/>
          </p:nvSpPr>
          <p:spPr>
            <a:xfrm>
              <a:off x="3730647" y="1866784"/>
              <a:ext cx="947100" cy="947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phic 7" descr="Daily calendar with solid fill">
              <a:extLst>
                <a:ext uri="{FF2B5EF4-FFF2-40B4-BE49-F238E27FC236}">
                  <a16:creationId xmlns:a16="http://schemas.microsoft.com/office/drawing/2014/main" id="{4E5EA999-8246-7EC2-AAB2-7E4BF57951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15439" y="2036345"/>
              <a:ext cx="577516" cy="595564"/>
            </a:xfrm>
            <a:prstGeom prst="rect">
              <a:avLst/>
            </a:prstGeom>
          </p:spPr>
        </p:pic>
      </p:grpSp>
      <p:sp>
        <p:nvSpPr>
          <p:cNvPr id="13" name="TextBox 12">
            <a:extLst>
              <a:ext uri="{FF2B5EF4-FFF2-40B4-BE49-F238E27FC236}">
                <a16:creationId xmlns:a16="http://schemas.microsoft.com/office/drawing/2014/main" id="{4FE90002-D312-AC27-E168-ACB0CBD5A7D5}"/>
              </a:ext>
            </a:extLst>
          </p:cNvPr>
          <p:cNvSpPr txBox="1"/>
          <p:nvPr/>
        </p:nvSpPr>
        <p:spPr>
          <a:xfrm>
            <a:off x="803108" y="1158039"/>
            <a:ext cx="48998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4" name="Google Shape;704;p41">
            <a:extLst>
              <a:ext uri="{FF2B5EF4-FFF2-40B4-BE49-F238E27FC236}">
                <a16:creationId xmlns:a16="http://schemas.microsoft.com/office/drawing/2014/main" id="{5F7E7529-DB3F-84A5-5BDB-4B7C0A54EF1F}"/>
              </a:ext>
            </a:extLst>
          </p:cNvPr>
          <p:cNvSpPr txBox="1">
            <a:spLocks/>
          </p:cNvSpPr>
          <p:nvPr/>
        </p:nvSpPr>
        <p:spPr>
          <a:xfrm>
            <a:off x="761174" y="1105342"/>
            <a:ext cx="7983694" cy="629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1pPr>
            <a:lvl2pPr marL="914400" marR="0" lvl="1"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2pPr>
            <a:lvl3pPr marL="1371600" marR="0" lvl="2"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3pPr>
            <a:lvl4pPr marL="1828800" marR="0" lvl="3"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4pPr>
            <a:lvl5pPr marL="2286000" marR="0" lvl="4"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5pPr>
            <a:lvl6pPr marL="2743200" marR="0" lvl="5"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6pPr>
            <a:lvl7pPr marL="3200400" marR="0" lvl="6"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7pPr>
            <a:lvl8pPr marL="3657600" marR="0" lvl="7"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8pPr>
            <a:lvl9pPr marL="4114800" marR="0" lvl="8"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9pPr>
          </a:lstStyle>
          <a:p>
            <a:pPr marL="0" indent="0"/>
            <a:r>
              <a:rPr lang="en" sz="1200"/>
              <a:t>This dataset is part of the Kaggle Competition </a:t>
            </a:r>
            <a:r>
              <a:rPr lang="en" sz="1200" b="1"/>
              <a:t>UW-Madison GI Tract Image Segmentation </a:t>
            </a:r>
            <a:r>
              <a:rPr lang="en" sz="1200"/>
              <a:t>to track healthy organs in medical scans to improve cancer treatment. We are using anonymized MRI scan images sourced from UW’s Cancer Center.</a:t>
            </a:r>
          </a:p>
          <a:p>
            <a:pPr marL="0" indent="0" algn="ctr"/>
            <a:endParaRPr lang="en"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3"/>
          <p:cNvSpPr/>
          <p:nvPr/>
        </p:nvSpPr>
        <p:spPr>
          <a:xfrm>
            <a:off x="3000041" y="1312411"/>
            <a:ext cx="947100" cy="947100"/>
          </a:xfrm>
          <a:prstGeom prst="ellipse">
            <a:avLst/>
          </a:prstGeom>
          <a:solidFill>
            <a:schemeClr val="accent3"/>
          </a:solidFill>
          <a:ln>
            <a:noFill/>
          </a:ln>
        </p:spPr>
        <p:txBody>
          <a:bodyPr spcFirstLastPara="1" wrap="square" lIns="91425" tIns="91425" rIns="91425" bIns="91425" anchor="ctr" anchorCtr="0">
            <a:noAutofit/>
          </a:bodyPr>
          <a:lstStyle/>
          <a:p>
            <a:pPr algn="ctr"/>
            <a:r>
              <a:rPr lang="en-US" sz="2000" b="1">
                <a:solidFill>
                  <a:schemeClr val="accent1"/>
                </a:solidFill>
              </a:rPr>
              <a:t>2</a:t>
            </a:r>
          </a:p>
        </p:txBody>
      </p:sp>
      <p:sp>
        <p:nvSpPr>
          <p:cNvPr id="721" name="Google Shape;721;p4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Methodology</a:t>
            </a:r>
          </a:p>
        </p:txBody>
      </p:sp>
      <p:sp>
        <p:nvSpPr>
          <p:cNvPr id="722" name="Google Shape;722;p43"/>
          <p:cNvSpPr txBox="1">
            <a:spLocks noGrp="1"/>
          </p:cNvSpPr>
          <p:nvPr>
            <p:ph type="title"/>
          </p:nvPr>
        </p:nvSpPr>
        <p:spPr>
          <a:xfrm>
            <a:off x="511046" y="2413426"/>
            <a:ext cx="2030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Data Pre-Processing</a:t>
            </a:r>
          </a:p>
        </p:txBody>
      </p:sp>
      <p:sp>
        <p:nvSpPr>
          <p:cNvPr id="723" name="Google Shape;723;p43"/>
          <p:cNvSpPr txBox="1">
            <a:spLocks noGrp="1"/>
          </p:cNvSpPr>
          <p:nvPr>
            <p:ph type="subTitle" idx="1"/>
          </p:nvPr>
        </p:nvSpPr>
        <p:spPr>
          <a:xfrm>
            <a:off x="511046" y="3003025"/>
            <a:ext cx="2030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Cleaning, normalizing, RLE Decoding and vectorizing the images to create dataset for training</a:t>
            </a:r>
          </a:p>
        </p:txBody>
      </p:sp>
      <p:sp>
        <p:nvSpPr>
          <p:cNvPr id="724" name="Google Shape;724;p43"/>
          <p:cNvSpPr txBox="1">
            <a:spLocks noGrp="1"/>
          </p:cNvSpPr>
          <p:nvPr>
            <p:ph type="title" idx="2"/>
          </p:nvPr>
        </p:nvSpPr>
        <p:spPr>
          <a:xfrm>
            <a:off x="4417790" y="2413426"/>
            <a:ext cx="2030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Model Training</a:t>
            </a:r>
          </a:p>
        </p:txBody>
      </p:sp>
      <p:sp>
        <p:nvSpPr>
          <p:cNvPr id="725" name="Google Shape;725;p43"/>
          <p:cNvSpPr txBox="1">
            <a:spLocks noGrp="1"/>
          </p:cNvSpPr>
          <p:nvPr>
            <p:ph type="subTitle" idx="3"/>
          </p:nvPr>
        </p:nvSpPr>
        <p:spPr>
          <a:xfrm>
            <a:off x="4405720" y="3003025"/>
            <a:ext cx="2030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We trained 4 different models using UNET and </a:t>
            </a:r>
            <a:r>
              <a:rPr lang="en-US" err="1"/>
              <a:t>LinkNet</a:t>
            </a:r>
            <a:r>
              <a:rPr lang="en-US"/>
              <a:t> architectures</a:t>
            </a:r>
          </a:p>
        </p:txBody>
      </p:sp>
      <p:sp>
        <p:nvSpPr>
          <p:cNvPr id="726" name="Google Shape;726;p43"/>
          <p:cNvSpPr txBox="1">
            <a:spLocks noGrp="1"/>
          </p:cNvSpPr>
          <p:nvPr>
            <p:ph type="title" idx="4"/>
          </p:nvPr>
        </p:nvSpPr>
        <p:spPr>
          <a:xfrm>
            <a:off x="2464418" y="2413426"/>
            <a:ext cx="2030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EDA</a:t>
            </a:r>
          </a:p>
        </p:txBody>
      </p:sp>
      <p:sp>
        <p:nvSpPr>
          <p:cNvPr id="727" name="Google Shape;727;p43"/>
          <p:cNvSpPr txBox="1">
            <a:spLocks noGrp="1"/>
          </p:cNvSpPr>
          <p:nvPr>
            <p:ph type="subTitle" idx="5"/>
          </p:nvPr>
        </p:nvSpPr>
        <p:spPr>
          <a:xfrm>
            <a:off x="2458383" y="3003025"/>
            <a:ext cx="2030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Visualizing the images and understanding the proportion of data available in each segments</a:t>
            </a:r>
          </a:p>
        </p:txBody>
      </p:sp>
      <p:sp>
        <p:nvSpPr>
          <p:cNvPr id="728" name="Google Shape;728;p43"/>
          <p:cNvSpPr txBox="1">
            <a:spLocks noGrp="1"/>
          </p:cNvSpPr>
          <p:nvPr>
            <p:ph type="title" idx="6"/>
          </p:nvPr>
        </p:nvSpPr>
        <p:spPr>
          <a:xfrm>
            <a:off x="6371162" y="2413426"/>
            <a:ext cx="2030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Evaluation &amp; Inferences</a:t>
            </a:r>
          </a:p>
        </p:txBody>
      </p:sp>
      <p:sp>
        <p:nvSpPr>
          <p:cNvPr id="729" name="Google Shape;729;p43"/>
          <p:cNvSpPr txBox="1">
            <a:spLocks noGrp="1"/>
          </p:cNvSpPr>
          <p:nvPr>
            <p:ph type="subTitle" idx="7"/>
          </p:nvPr>
        </p:nvSpPr>
        <p:spPr>
          <a:xfrm>
            <a:off x="6353056" y="3003025"/>
            <a:ext cx="2030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Comparing the model performances on test set and interpreting the pixel importance</a:t>
            </a:r>
          </a:p>
        </p:txBody>
      </p:sp>
      <p:sp>
        <p:nvSpPr>
          <p:cNvPr id="747" name="Google Shape;747;p43"/>
          <p:cNvSpPr/>
          <p:nvPr/>
        </p:nvSpPr>
        <p:spPr>
          <a:xfrm>
            <a:off x="6894706" y="1303354"/>
            <a:ext cx="947100" cy="947100"/>
          </a:xfrm>
          <a:prstGeom prst="ellipse">
            <a:avLst/>
          </a:prstGeom>
          <a:solidFill>
            <a:schemeClr val="accent3"/>
          </a:solidFill>
          <a:ln>
            <a:noFill/>
          </a:ln>
        </p:spPr>
        <p:txBody>
          <a:bodyPr spcFirstLastPara="1" wrap="square" lIns="91425" tIns="91425" rIns="91425" bIns="91425" anchor="ctr" anchorCtr="0">
            <a:noAutofit/>
          </a:bodyPr>
          <a:lstStyle/>
          <a:p>
            <a:pPr algn="ctr"/>
            <a:r>
              <a:rPr lang="en-US" sz="2000" b="1">
                <a:solidFill>
                  <a:schemeClr val="accent1"/>
                </a:solidFill>
              </a:rPr>
              <a:t>4</a:t>
            </a:r>
            <a:endParaRPr lang="en-US" sz="1400" b="1">
              <a:solidFill>
                <a:schemeClr val="accent1"/>
              </a:solidFill>
            </a:endParaRPr>
          </a:p>
        </p:txBody>
      </p:sp>
      <p:sp>
        <p:nvSpPr>
          <p:cNvPr id="760" name="Google Shape;760;p43"/>
          <p:cNvSpPr/>
          <p:nvPr/>
        </p:nvSpPr>
        <p:spPr>
          <a:xfrm>
            <a:off x="4947374" y="1300888"/>
            <a:ext cx="947100" cy="947100"/>
          </a:xfrm>
          <a:prstGeom prst="ellipse">
            <a:avLst/>
          </a:prstGeom>
          <a:solidFill>
            <a:schemeClr val="accent3"/>
          </a:solidFill>
          <a:ln>
            <a:noFill/>
          </a:ln>
        </p:spPr>
        <p:txBody>
          <a:bodyPr spcFirstLastPara="1" wrap="square" lIns="91425" tIns="91425" rIns="91425" bIns="91425" anchor="ctr" anchorCtr="0">
            <a:noAutofit/>
          </a:bodyPr>
          <a:lstStyle/>
          <a:p>
            <a:pPr algn="ctr"/>
            <a:r>
              <a:rPr lang="en-US" sz="2000" b="1">
                <a:solidFill>
                  <a:schemeClr val="accent1"/>
                </a:solidFill>
              </a:rPr>
              <a:t>3</a:t>
            </a:r>
            <a:endParaRPr lang="en-US" sz="1400" b="1">
              <a:solidFill>
                <a:schemeClr val="accent1"/>
              </a:solidFill>
            </a:endParaRPr>
          </a:p>
        </p:txBody>
      </p:sp>
      <p:sp>
        <p:nvSpPr>
          <p:cNvPr id="778" name="Google Shape;778;p43"/>
          <p:cNvSpPr/>
          <p:nvPr/>
        </p:nvSpPr>
        <p:spPr>
          <a:xfrm>
            <a:off x="1052696" y="1300888"/>
            <a:ext cx="947100" cy="947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accent1"/>
                </a:solidFill>
              </a:rPr>
              <a:t>1</a:t>
            </a:r>
            <a:endParaRPr lang="en-US" b="1">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9479587-33A9-C636-4830-B8D3EA4F4510}"/>
              </a:ext>
            </a:extLst>
          </p:cNvPr>
          <p:cNvSpPr>
            <a:spLocks noGrp="1"/>
          </p:cNvSpPr>
          <p:nvPr>
            <p:ph type="title" idx="8"/>
          </p:nvPr>
        </p:nvSpPr>
        <p:spPr>
          <a:xfrm>
            <a:off x="720000" y="445025"/>
            <a:ext cx="8197172" cy="572700"/>
          </a:xfrm>
        </p:spPr>
        <p:txBody>
          <a:bodyPr/>
          <a:lstStyle/>
          <a:p>
            <a:r>
              <a:rPr lang="en" sz="3600"/>
              <a:t>Investigating Image Sizes and Masks</a:t>
            </a:r>
          </a:p>
        </p:txBody>
      </p:sp>
      <p:sp>
        <p:nvSpPr>
          <p:cNvPr id="6" name="Google Shape;486;p34">
            <a:extLst>
              <a:ext uri="{FF2B5EF4-FFF2-40B4-BE49-F238E27FC236}">
                <a16:creationId xmlns:a16="http://schemas.microsoft.com/office/drawing/2014/main" id="{6AEEDCEE-7D8A-ACE7-FDCB-788BE3D323B8}"/>
              </a:ext>
            </a:extLst>
          </p:cNvPr>
          <p:cNvSpPr txBox="1">
            <a:spLocks/>
          </p:cNvSpPr>
          <p:nvPr/>
        </p:nvSpPr>
        <p:spPr>
          <a:xfrm>
            <a:off x="720000" y="1249543"/>
            <a:ext cx="7601749" cy="31697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1pPr>
            <a:lvl2pPr marL="914400" marR="0" lvl="1"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2pPr>
            <a:lvl3pPr marL="1371600" marR="0" lvl="2"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3pPr>
            <a:lvl4pPr marL="1828800" marR="0" lvl="3"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4pPr>
            <a:lvl5pPr marL="2286000" marR="0" lvl="4"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5pPr>
            <a:lvl6pPr marL="2743200" marR="0" lvl="5"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6pPr>
            <a:lvl7pPr marL="3200400" marR="0" lvl="6"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7pPr>
            <a:lvl8pPr marL="3657600" marR="0" lvl="7"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8pPr>
            <a:lvl9pPr marL="4114800" marR="0" lvl="8"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9pPr>
          </a:lstStyle>
          <a:p>
            <a:pPr marL="0" indent="0" algn="just"/>
            <a:r>
              <a:rPr lang="en-US" sz="1200"/>
              <a:t>Total images : </a:t>
            </a:r>
            <a:r>
              <a:rPr lang="en-US" sz="1200" b="1"/>
              <a:t>38,496</a:t>
            </a:r>
          </a:p>
          <a:p>
            <a:pPr marL="0" indent="0" algn="just"/>
            <a:endParaRPr lang="en-US" sz="1200" b="1"/>
          </a:p>
          <a:p>
            <a:pPr marL="228600" indent="-228600">
              <a:buAutoNum type="arabicPeriod"/>
            </a:pPr>
            <a:r>
              <a:rPr lang="en-US" sz="1200" u="sng"/>
              <a:t>Annotation Segments </a:t>
            </a:r>
            <a:r>
              <a:rPr lang="en-US" sz="1200"/>
              <a:t>: </a:t>
            </a:r>
            <a:r>
              <a:rPr lang="en-US" sz="1200" b="1"/>
              <a:t>no annotation</a:t>
            </a:r>
            <a:r>
              <a:rPr lang="en-US" sz="1200"/>
              <a:t> (56%) , </a:t>
            </a:r>
            <a:r>
              <a:rPr lang="en-US" sz="1200" b="1"/>
              <a:t>single</a:t>
            </a:r>
            <a:r>
              <a:rPr lang="en-US" sz="1200"/>
              <a:t> (6%) , </a:t>
            </a:r>
            <a:r>
              <a:rPr lang="en-US" sz="1200" b="1"/>
              <a:t>double</a:t>
            </a:r>
            <a:r>
              <a:rPr lang="en-US" sz="1200"/>
              <a:t> (28%) , </a:t>
            </a:r>
            <a:r>
              <a:rPr lang="en-US" sz="1200" b="1"/>
              <a:t>all segments</a:t>
            </a:r>
            <a:r>
              <a:rPr lang="en-US" sz="1200"/>
              <a:t> (10%)</a:t>
            </a:r>
          </a:p>
          <a:p>
            <a:pPr marL="228600" indent="-228600" algn="just">
              <a:buAutoNum type="arabicPeriod"/>
            </a:pPr>
            <a:endParaRPr lang="en-US" sz="1200"/>
          </a:p>
          <a:p>
            <a:pPr marL="228600" indent="-228600">
              <a:buAutoNum type="arabicPeriod"/>
            </a:pPr>
            <a:r>
              <a:rPr lang="en-US" sz="1200" u="sng"/>
              <a:t>Image Sizes</a:t>
            </a:r>
            <a:r>
              <a:rPr lang="en-US" sz="1200"/>
              <a:t> :  </a:t>
            </a:r>
            <a:r>
              <a:rPr lang="en-US" sz="1200" b="1"/>
              <a:t>266 * 266</a:t>
            </a:r>
            <a:r>
              <a:rPr lang="en-US" sz="1200"/>
              <a:t>  (67%) , </a:t>
            </a:r>
            <a:r>
              <a:rPr lang="en-US" sz="1200" b="1"/>
              <a:t>310 * 310</a:t>
            </a:r>
            <a:r>
              <a:rPr lang="en-US" sz="1200"/>
              <a:t> (29%) , </a:t>
            </a:r>
            <a:r>
              <a:rPr lang="en-US" sz="1200" b="1"/>
              <a:t>276 * 276</a:t>
            </a:r>
            <a:r>
              <a:rPr lang="en-US" sz="1200"/>
              <a:t> (3%) , </a:t>
            </a:r>
            <a:r>
              <a:rPr lang="en-US" sz="1200" b="1"/>
              <a:t>234 * 234</a:t>
            </a:r>
            <a:r>
              <a:rPr lang="en-US" sz="1200"/>
              <a:t> (1%)</a:t>
            </a:r>
            <a:br>
              <a:rPr lang="en-US" sz="1200"/>
            </a:br>
            <a:endParaRPr lang="en-US" sz="1200"/>
          </a:p>
          <a:p>
            <a:pPr marL="228600" indent="-228600">
              <a:buAutoNum type="arabicPeriod"/>
            </a:pPr>
            <a:r>
              <a:rPr lang="en-US" sz="1200"/>
              <a:t>Below is the share of training images with respective masks</a:t>
            </a:r>
          </a:p>
          <a:p>
            <a:pPr marL="228600" indent="-228600" algn="just">
              <a:buAutoNum type="arabicPeriod"/>
            </a:pPr>
            <a:endParaRPr lang="en-US" sz="1000"/>
          </a:p>
          <a:p>
            <a:pPr marL="0" indent="0" algn="just"/>
            <a:endParaRPr lang="en-US" sz="1000"/>
          </a:p>
          <a:p>
            <a:pPr marL="228600" indent="-228600" algn="just">
              <a:buAutoNum type="arabicPeriod"/>
            </a:pPr>
            <a:endParaRPr lang="en-US" sz="1000"/>
          </a:p>
          <a:p>
            <a:pPr marL="228600" indent="-228600" algn="just">
              <a:buAutoNum type="arabicPeriod"/>
            </a:pPr>
            <a:endParaRPr lang="en-US" sz="1000"/>
          </a:p>
          <a:p>
            <a:pPr marL="228600" indent="-228600" algn="just">
              <a:buAutoNum type="arabicPeriod"/>
            </a:pPr>
            <a:endParaRPr lang="en-US" sz="1000"/>
          </a:p>
          <a:p>
            <a:pPr marL="228600" indent="-228600" algn="just">
              <a:buAutoNum type="arabicPeriod"/>
            </a:pPr>
            <a:endParaRPr lang="en-US" sz="1000"/>
          </a:p>
          <a:p>
            <a:pPr marL="0" indent="0" algn="just"/>
            <a:endParaRPr lang="en-US" sz="1000"/>
          </a:p>
          <a:p>
            <a:pPr marL="0" indent="0" algn="just"/>
            <a:endParaRPr lang="en-US" sz="1000"/>
          </a:p>
          <a:p>
            <a:pPr marL="0" indent="0" algn="just"/>
            <a:endParaRPr lang="en-US" sz="1000"/>
          </a:p>
          <a:p>
            <a:pPr marL="0" indent="0" algn="just"/>
            <a:endParaRPr lang="en-US" sz="1200"/>
          </a:p>
          <a:p>
            <a:pPr marL="0" indent="0" algn="just"/>
            <a:endParaRPr lang="en-US" sz="1200"/>
          </a:p>
          <a:p>
            <a:pPr marL="0" indent="0" algn="just"/>
            <a:endParaRPr lang="en-US" sz="1200"/>
          </a:p>
        </p:txBody>
      </p:sp>
      <p:graphicFrame>
        <p:nvGraphicFramePr>
          <p:cNvPr id="11" name="Chart 10">
            <a:extLst>
              <a:ext uri="{FF2B5EF4-FFF2-40B4-BE49-F238E27FC236}">
                <a16:creationId xmlns:a16="http://schemas.microsoft.com/office/drawing/2014/main" id="{79844061-1280-E87F-1F09-4B67762069A7}"/>
              </a:ext>
            </a:extLst>
          </p:cNvPr>
          <p:cNvGraphicFramePr/>
          <p:nvPr>
            <p:extLst>
              <p:ext uri="{D42A27DB-BD31-4B8C-83A1-F6EECF244321}">
                <p14:modId xmlns:p14="http://schemas.microsoft.com/office/powerpoint/2010/main" val="2258261605"/>
              </p:ext>
            </p:extLst>
          </p:nvPr>
        </p:nvGraphicFramePr>
        <p:xfrm>
          <a:off x="1747783" y="2899148"/>
          <a:ext cx="5245395" cy="18525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96306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8" name="Google Shape;618;p41"/>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Visualizing MRI scan and masks</a:t>
            </a:r>
            <a:endParaRPr/>
          </a:p>
        </p:txBody>
      </p:sp>
      <p:grpSp>
        <p:nvGrpSpPr>
          <p:cNvPr id="5" name="Group 4">
            <a:extLst>
              <a:ext uri="{FF2B5EF4-FFF2-40B4-BE49-F238E27FC236}">
                <a16:creationId xmlns:a16="http://schemas.microsoft.com/office/drawing/2014/main" id="{3D19D272-25C7-6F58-5896-576A62AD55A0}"/>
              </a:ext>
            </a:extLst>
          </p:cNvPr>
          <p:cNvGrpSpPr/>
          <p:nvPr/>
        </p:nvGrpSpPr>
        <p:grpSpPr>
          <a:xfrm>
            <a:off x="1207395" y="2409324"/>
            <a:ext cx="7212875" cy="2319131"/>
            <a:chOff x="1113309" y="2451435"/>
            <a:chExt cx="7212875" cy="2319131"/>
          </a:xfrm>
        </p:grpSpPr>
        <p:sp>
          <p:nvSpPr>
            <p:cNvPr id="17" name="Google Shape;704;p41">
              <a:extLst>
                <a:ext uri="{FF2B5EF4-FFF2-40B4-BE49-F238E27FC236}">
                  <a16:creationId xmlns:a16="http://schemas.microsoft.com/office/drawing/2014/main" id="{25FD1385-52AE-348A-D8DB-8BCA0D1EBB97}"/>
                </a:ext>
              </a:extLst>
            </p:cNvPr>
            <p:cNvSpPr txBox="1">
              <a:spLocks/>
            </p:cNvSpPr>
            <p:nvPr/>
          </p:nvSpPr>
          <p:spPr>
            <a:xfrm>
              <a:off x="1113309" y="4330146"/>
              <a:ext cx="857721" cy="4404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1pPr>
              <a:lvl2pPr marL="914400" marR="0" lvl="1"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2pPr>
              <a:lvl3pPr marL="1371600" marR="0" lvl="2"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3pPr>
              <a:lvl4pPr marL="1828800" marR="0" lvl="3"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4pPr>
              <a:lvl5pPr marL="2286000" marR="0" lvl="4"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5pPr>
              <a:lvl6pPr marL="2743200" marR="0" lvl="5"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6pPr>
              <a:lvl7pPr marL="3200400" marR="0" lvl="6"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7pPr>
              <a:lvl8pPr marL="3657600" marR="0" lvl="7"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8pPr>
              <a:lvl9pPr marL="4114800" marR="0" lvl="8"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9pPr>
            </a:lstStyle>
            <a:p>
              <a:pPr marL="0" indent="0"/>
              <a:r>
                <a:rPr lang="en" sz="1100" b="1"/>
                <a:t>MRI Scan</a:t>
              </a:r>
            </a:p>
          </p:txBody>
        </p:sp>
        <p:sp>
          <p:nvSpPr>
            <p:cNvPr id="19" name="Plus Sign 18">
              <a:extLst>
                <a:ext uri="{FF2B5EF4-FFF2-40B4-BE49-F238E27FC236}">
                  <a16:creationId xmlns:a16="http://schemas.microsoft.com/office/drawing/2014/main" id="{9C9DFEBD-637A-4CE7-9352-894E222A2E1E}"/>
                </a:ext>
              </a:extLst>
            </p:cNvPr>
            <p:cNvSpPr/>
            <p:nvPr/>
          </p:nvSpPr>
          <p:spPr>
            <a:xfrm>
              <a:off x="3189231" y="2451435"/>
              <a:ext cx="475246" cy="475246"/>
            </a:xfrm>
            <a:prstGeom prst="mathPlus">
              <a:avLst/>
            </a:prstGeom>
            <a:solidFill>
              <a:schemeClr val="accent4">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FD444342-20DD-D83D-8633-E170B78FB5C2}"/>
                </a:ext>
              </a:extLst>
            </p:cNvPr>
            <p:cNvSpPr/>
            <p:nvPr/>
          </p:nvSpPr>
          <p:spPr>
            <a:xfrm>
              <a:off x="5268311" y="2523624"/>
              <a:ext cx="528209" cy="324852"/>
            </a:xfrm>
            <a:prstGeom prst="rightArrow">
              <a:avLst/>
            </a:prstGeom>
            <a:solidFill>
              <a:schemeClr val="accent4">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704;p41">
              <a:extLst>
                <a:ext uri="{FF2B5EF4-FFF2-40B4-BE49-F238E27FC236}">
                  <a16:creationId xmlns:a16="http://schemas.microsoft.com/office/drawing/2014/main" id="{0E2DA7F9-9659-1AC9-F132-781EDC7B82DC}"/>
                </a:ext>
              </a:extLst>
            </p:cNvPr>
            <p:cNvSpPr txBox="1">
              <a:spLocks/>
            </p:cNvSpPr>
            <p:nvPr/>
          </p:nvSpPr>
          <p:spPr>
            <a:xfrm>
              <a:off x="3640970" y="4330144"/>
              <a:ext cx="1580317" cy="4404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1pPr>
              <a:lvl2pPr marL="914400" marR="0" lvl="1"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2pPr>
              <a:lvl3pPr marL="1371600" marR="0" lvl="2"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3pPr>
              <a:lvl4pPr marL="1828800" marR="0" lvl="3"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4pPr>
              <a:lvl5pPr marL="2286000" marR="0" lvl="4"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5pPr>
              <a:lvl6pPr marL="2743200" marR="0" lvl="5"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6pPr>
              <a:lvl7pPr marL="3200400" marR="0" lvl="6"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7pPr>
              <a:lvl8pPr marL="3657600" marR="0" lvl="7"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8pPr>
              <a:lvl9pPr marL="4114800" marR="0" lvl="8"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9pPr>
            </a:lstStyle>
            <a:p>
              <a:pPr marL="0" indent="0"/>
              <a:r>
                <a:rPr lang="en" sz="1100" b="1"/>
                <a:t>Decoded RLE Masks</a:t>
              </a:r>
            </a:p>
          </p:txBody>
        </p:sp>
        <p:sp>
          <p:nvSpPr>
            <p:cNvPr id="25" name="Google Shape;704;p41">
              <a:extLst>
                <a:ext uri="{FF2B5EF4-FFF2-40B4-BE49-F238E27FC236}">
                  <a16:creationId xmlns:a16="http://schemas.microsoft.com/office/drawing/2014/main" id="{35132388-ABDF-30D0-F4ED-C5ED0CE8D672}"/>
                </a:ext>
              </a:extLst>
            </p:cNvPr>
            <p:cNvSpPr txBox="1">
              <a:spLocks/>
            </p:cNvSpPr>
            <p:nvPr/>
          </p:nvSpPr>
          <p:spPr>
            <a:xfrm>
              <a:off x="6851494" y="4276003"/>
              <a:ext cx="1474690" cy="4404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1pPr>
              <a:lvl2pPr marL="914400" marR="0" lvl="1"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2pPr>
              <a:lvl3pPr marL="1371600" marR="0" lvl="2"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3pPr>
              <a:lvl4pPr marL="1828800" marR="0" lvl="3"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4pPr>
              <a:lvl5pPr marL="2286000" marR="0" lvl="4"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5pPr>
              <a:lvl6pPr marL="2743200" marR="0" lvl="5"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6pPr>
              <a:lvl7pPr marL="3200400" marR="0" lvl="6"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7pPr>
              <a:lvl8pPr marL="3657600" marR="0" lvl="7"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8pPr>
              <a:lvl9pPr marL="4114800" marR="0" lvl="8" indent="-317500" algn="ctr" rtl="0">
                <a:lnSpc>
                  <a:spcPct val="100000"/>
                </a:lnSpc>
                <a:spcBef>
                  <a:spcPts val="0"/>
                </a:spcBef>
                <a:spcAft>
                  <a:spcPts val="0"/>
                </a:spcAft>
                <a:buClr>
                  <a:schemeClr val="accent1"/>
                </a:buClr>
                <a:buSzPts val="1400"/>
                <a:buFont typeface="Sanchez"/>
                <a:buNone/>
                <a:defRPr sz="1400" b="0" i="0" u="none" strike="noStrike" cap="none">
                  <a:solidFill>
                    <a:schemeClr val="accent1"/>
                  </a:solidFill>
                  <a:latin typeface="Sanchez"/>
                  <a:ea typeface="Sanchez"/>
                  <a:cs typeface="Sanchez"/>
                  <a:sym typeface="Sanchez"/>
                </a:defRPr>
              </a:lvl9pPr>
            </a:lstStyle>
            <a:p>
              <a:pPr marL="0" indent="0"/>
              <a:r>
                <a:rPr lang="en" sz="1100" b="1"/>
                <a:t>Segment Overlay</a:t>
              </a:r>
            </a:p>
          </p:txBody>
        </p:sp>
      </p:grpSp>
      <p:pic>
        <p:nvPicPr>
          <p:cNvPr id="12" name="Picture 12">
            <a:extLst>
              <a:ext uri="{FF2B5EF4-FFF2-40B4-BE49-F238E27FC236}">
                <a16:creationId xmlns:a16="http://schemas.microsoft.com/office/drawing/2014/main" id="{C827E131-66AE-D3A2-95C8-08178FF079CE}"/>
              </a:ext>
            </a:extLst>
          </p:cNvPr>
          <p:cNvPicPr>
            <a:picLocks noChangeAspect="1"/>
          </p:cNvPicPr>
          <p:nvPr/>
        </p:nvPicPr>
        <p:blipFill>
          <a:blip r:embed="rId3"/>
          <a:stretch>
            <a:fillRect/>
          </a:stretch>
        </p:blipFill>
        <p:spPr>
          <a:xfrm>
            <a:off x="378995" y="1288110"/>
            <a:ext cx="2743200" cy="2807911"/>
          </a:xfrm>
          <a:prstGeom prst="rect">
            <a:avLst/>
          </a:prstGeom>
        </p:spPr>
      </p:pic>
      <p:pic>
        <p:nvPicPr>
          <p:cNvPr id="13" name="Picture 13">
            <a:extLst>
              <a:ext uri="{FF2B5EF4-FFF2-40B4-BE49-F238E27FC236}">
                <a16:creationId xmlns:a16="http://schemas.microsoft.com/office/drawing/2014/main" id="{6EA78660-F872-7EFE-7215-CA3EAE30FBE3}"/>
              </a:ext>
            </a:extLst>
          </p:cNvPr>
          <p:cNvPicPr>
            <a:picLocks noChangeAspect="1"/>
          </p:cNvPicPr>
          <p:nvPr/>
        </p:nvPicPr>
        <p:blipFill>
          <a:blip r:embed="rId4"/>
          <a:stretch>
            <a:fillRect/>
          </a:stretch>
        </p:blipFill>
        <p:spPr>
          <a:xfrm>
            <a:off x="3922295" y="925900"/>
            <a:ext cx="1052766" cy="1107967"/>
          </a:xfrm>
          <a:prstGeom prst="rect">
            <a:avLst/>
          </a:prstGeom>
        </p:spPr>
      </p:pic>
      <p:pic>
        <p:nvPicPr>
          <p:cNvPr id="14" name="Picture 14" descr="A picture containing text&#10;&#10;Description automatically generated">
            <a:extLst>
              <a:ext uri="{FF2B5EF4-FFF2-40B4-BE49-F238E27FC236}">
                <a16:creationId xmlns:a16="http://schemas.microsoft.com/office/drawing/2014/main" id="{F4C71441-E841-02B9-F158-74D4DDF13CF9}"/>
              </a:ext>
            </a:extLst>
          </p:cNvPr>
          <p:cNvPicPr>
            <a:picLocks noChangeAspect="1"/>
          </p:cNvPicPr>
          <p:nvPr/>
        </p:nvPicPr>
        <p:blipFill>
          <a:blip r:embed="rId5"/>
          <a:stretch>
            <a:fillRect/>
          </a:stretch>
        </p:blipFill>
        <p:spPr>
          <a:xfrm>
            <a:off x="3922295" y="2035718"/>
            <a:ext cx="1052764" cy="1108159"/>
          </a:xfrm>
          <a:prstGeom prst="rect">
            <a:avLst/>
          </a:prstGeom>
        </p:spPr>
      </p:pic>
      <p:pic>
        <p:nvPicPr>
          <p:cNvPr id="15" name="Picture 15" descr="Square&#10;&#10;Description automatically generated">
            <a:extLst>
              <a:ext uri="{FF2B5EF4-FFF2-40B4-BE49-F238E27FC236}">
                <a16:creationId xmlns:a16="http://schemas.microsoft.com/office/drawing/2014/main" id="{66987C3C-ABE6-017B-F4F0-A07EC7D38B03}"/>
              </a:ext>
            </a:extLst>
          </p:cNvPr>
          <p:cNvPicPr>
            <a:picLocks noChangeAspect="1"/>
          </p:cNvPicPr>
          <p:nvPr/>
        </p:nvPicPr>
        <p:blipFill>
          <a:blip r:embed="rId6"/>
          <a:stretch>
            <a:fillRect/>
          </a:stretch>
        </p:blipFill>
        <p:spPr>
          <a:xfrm>
            <a:off x="3922295" y="3148817"/>
            <a:ext cx="1076827" cy="1131869"/>
          </a:xfrm>
          <a:prstGeom prst="rect">
            <a:avLst/>
          </a:prstGeom>
        </p:spPr>
      </p:pic>
      <p:pic>
        <p:nvPicPr>
          <p:cNvPr id="16" name="Picture 21" descr="A picture containing indoor, accessory, spectacles&#10;&#10;Description automatically generated">
            <a:extLst>
              <a:ext uri="{FF2B5EF4-FFF2-40B4-BE49-F238E27FC236}">
                <a16:creationId xmlns:a16="http://schemas.microsoft.com/office/drawing/2014/main" id="{C0FB1E93-C2B3-F9F3-14BC-CE5C4BEA1BDB}"/>
              </a:ext>
            </a:extLst>
          </p:cNvPr>
          <p:cNvPicPr>
            <a:picLocks noChangeAspect="1"/>
          </p:cNvPicPr>
          <p:nvPr/>
        </p:nvPicPr>
        <p:blipFill>
          <a:blip r:embed="rId7"/>
          <a:stretch>
            <a:fillRect/>
          </a:stretch>
        </p:blipFill>
        <p:spPr>
          <a:xfrm>
            <a:off x="6130089" y="1288110"/>
            <a:ext cx="2743200" cy="2807911"/>
          </a:xfrm>
          <a:prstGeom prst="rect">
            <a:avLst/>
          </a:prstGeom>
        </p:spPr>
      </p:pic>
    </p:spTree>
    <p:extLst>
      <p:ext uri="{BB962C8B-B14F-4D97-AF65-F5344CB8AC3E}">
        <p14:creationId xmlns:p14="http://schemas.microsoft.com/office/powerpoint/2010/main" val="122773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Evaluation Metric – Dice </a:t>
            </a:r>
            <a:r>
              <a:rPr lang="en-US" sz="3200"/>
              <a:t>Coefficient</a:t>
            </a:r>
          </a:p>
        </p:txBody>
      </p:sp>
      <p:sp>
        <p:nvSpPr>
          <p:cNvPr id="486" name="Google Shape;486;p34"/>
          <p:cNvSpPr txBox="1">
            <a:spLocks noGrp="1"/>
          </p:cNvSpPr>
          <p:nvPr>
            <p:ph type="body" idx="1"/>
          </p:nvPr>
        </p:nvSpPr>
        <p:spPr>
          <a:xfrm>
            <a:off x="720000" y="1274395"/>
            <a:ext cx="7704000" cy="3416400"/>
          </a:xfrm>
          <a:prstGeom prst="rect">
            <a:avLst/>
          </a:prstGeom>
        </p:spPr>
        <p:txBody>
          <a:bodyPr spcFirstLastPara="1" wrap="square" lIns="91425" tIns="91425" rIns="91425" bIns="91425" anchor="t" anchorCtr="0">
            <a:noAutofit/>
          </a:bodyPr>
          <a:lstStyle/>
          <a:p>
            <a:pPr marL="171450" indent="-171450">
              <a:lnSpc>
                <a:spcPct val="100000"/>
              </a:lnSpc>
              <a:buFont typeface="Wingdings" panose="05000000000000000000" pitchFamily="2" charset="2"/>
              <a:buChar char="§"/>
            </a:pPr>
            <a:r>
              <a:rPr lang="en-IN" sz="1200">
                <a:solidFill>
                  <a:srgbClr val="411893"/>
                </a:solidFill>
                <a:latin typeface="Sanchez" panose="020B0604020202020204" charset="0"/>
              </a:rPr>
              <a:t>Dice coefficient is one of the most broadly used evaluation metrics in Image Segmentation</a:t>
            </a:r>
          </a:p>
          <a:p>
            <a:pPr marL="171450" indent="-171450">
              <a:lnSpc>
                <a:spcPct val="100000"/>
              </a:lnSpc>
              <a:buFont typeface="Wingdings" panose="05000000000000000000" pitchFamily="2" charset="2"/>
              <a:buChar char="§"/>
            </a:pPr>
            <a:endParaRPr lang="en-IN" sz="1200">
              <a:solidFill>
                <a:srgbClr val="411893"/>
              </a:solidFill>
              <a:latin typeface="Sanchez" panose="020B0604020202020204" charset="0"/>
            </a:endParaRPr>
          </a:p>
          <a:p>
            <a:pPr marL="171450" indent="-171450">
              <a:lnSpc>
                <a:spcPct val="100000"/>
              </a:lnSpc>
              <a:buFont typeface="Wingdings" panose="05000000000000000000" pitchFamily="2" charset="2"/>
              <a:buChar char="§"/>
            </a:pPr>
            <a:r>
              <a:rPr lang="en-IN" sz="1200">
                <a:solidFill>
                  <a:srgbClr val="411893"/>
                </a:solidFill>
                <a:latin typeface="Sanchez" panose="020B0604020202020204" charset="0"/>
              </a:rPr>
              <a:t>The coefficient ranges from 0 to 1; 0 indicating no overlap and 1 indicating complete overlap</a:t>
            </a:r>
          </a:p>
          <a:p>
            <a:pPr marL="171450" indent="-171450">
              <a:lnSpc>
                <a:spcPct val="100000"/>
              </a:lnSpc>
              <a:buFont typeface="Wingdings" panose="05000000000000000000" pitchFamily="2" charset="2"/>
              <a:buChar char="§"/>
            </a:pPr>
            <a:endParaRPr lang="en-IN" sz="1200">
              <a:solidFill>
                <a:srgbClr val="411893"/>
              </a:solidFill>
              <a:latin typeface="Sanchez" panose="020B0604020202020204" charset="0"/>
            </a:endParaRPr>
          </a:p>
          <a:p>
            <a:pPr marL="171450" indent="-171450">
              <a:lnSpc>
                <a:spcPct val="100000"/>
              </a:lnSpc>
              <a:buFont typeface="Wingdings" panose="05000000000000000000" pitchFamily="2" charset="2"/>
              <a:buChar char="§"/>
            </a:pPr>
            <a:r>
              <a:rPr lang="en-IN" sz="1200">
                <a:solidFill>
                  <a:srgbClr val="411893"/>
                </a:solidFill>
                <a:latin typeface="Sanchez" panose="020B0604020202020204" charset="0"/>
              </a:rPr>
              <a:t>It compares the pixel-wise agreement between a predicted segmentation and its corresponding ground truth by calculating the similarity between the two datasets</a:t>
            </a:r>
          </a:p>
          <a:p>
            <a:pPr marL="171450" indent="-171450">
              <a:lnSpc>
                <a:spcPct val="100000"/>
              </a:lnSpc>
            </a:pPr>
            <a:endParaRPr lang="en-IN" sz="1200">
              <a:solidFill>
                <a:srgbClr val="411893"/>
              </a:solidFill>
              <a:latin typeface="Sanchez" panose="020B0604020202020204" charset="0"/>
            </a:endParaRPr>
          </a:p>
          <a:p>
            <a:pPr marL="171450" indent="-171450">
              <a:lnSpc>
                <a:spcPct val="100000"/>
              </a:lnSpc>
            </a:pPr>
            <a:endParaRPr lang="en-IN" sz="1200">
              <a:solidFill>
                <a:srgbClr val="411893"/>
              </a:solidFill>
              <a:latin typeface="Sanchez" panose="020B0604020202020204" charset="0"/>
            </a:endParaRPr>
          </a:p>
          <a:p>
            <a:pPr marL="171450" indent="-171450">
              <a:lnSpc>
                <a:spcPct val="100000"/>
              </a:lnSpc>
            </a:pPr>
            <a:endParaRPr lang="en-IN" sz="1200">
              <a:solidFill>
                <a:srgbClr val="411893"/>
              </a:solidFill>
              <a:latin typeface="Sanchez" panose="020B0604020202020204" charset="0"/>
            </a:endParaRPr>
          </a:p>
          <a:p>
            <a:pPr marL="171450" indent="-171450">
              <a:lnSpc>
                <a:spcPct val="100000"/>
              </a:lnSpc>
            </a:pPr>
            <a:endParaRPr lang="en-IN" sz="1200">
              <a:solidFill>
                <a:srgbClr val="411893"/>
              </a:solidFill>
              <a:latin typeface="Sanchez" panose="020B0604020202020204" charset="0"/>
            </a:endParaRPr>
          </a:p>
          <a:p>
            <a:pPr marL="171450" indent="-171450">
              <a:lnSpc>
                <a:spcPct val="100000"/>
              </a:lnSpc>
            </a:pPr>
            <a:endParaRPr lang="en-IN" sz="1200">
              <a:solidFill>
                <a:srgbClr val="411893"/>
              </a:solidFill>
              <a:latin typeface="Sanchez" panose="020B0604020202020204" charset="0"/>
            </a:endParaRPr>
          </a:p>
          <a:p>
            <a:pPr marL="0" indent="0">
              <a:lnSpc>
                <a:spcPct val="100000"/>
              </a:lnSpc>
              <a:buNone/>
            </a:pPr>
            <a:endParaRPr lang="en-IN" sz="1200">
              <a:solidFill>
                <a:srgbClr val="411893"/>
              </a:solidFill>
              <a:latin typeface="Sanchez" panose="020B0604020202020204" charset="0"/>
            </a:endParaRPr>
          </a:p>
          <a:p>
            <a:pPr marL="0" indent="0">
              <a:lnSpc>
                <a:spcPct val="100000"/>
              </a:lnSpc>
              <a:buNone/>
            </a:pPr>
            <a:endParaRPr lang="en-IN" sz="1200">
              <a:solidFill>
                <a:srgbClr val="411893"/>
              </a:solidFill>
              <a:latin typeface="Sanchez" panose="020B0604020202020204" charset="0"/>
            </a:endParaRPr>
          </a:p>
          <a:p>
            <a:pPr algn="l">
              <a:buFont typeface="+mj-lt"/>
              <a:buAutoNum type="arabicPeriod"/>
            </a:pPr>
            <a:r>
              <a:rPr lang="en-US" sz="1200" b="0" i="0">
                <a:solidFill>
                  <a:srgbClr val="411893"/>
                </a:solidFill>
                <a:effectLst/>
                <a:latin typeface="Sanchez" panose="020B0604020202020204" charset="0"/>
              </a:rPr>
              <a:t>X and Y are the two datasets to be compared</a:t>
            </a:r>
          </a:p>
          <a:p>
            <a:pPr algn="l">
              <a:buFont typeface="+mj-lt"/>
              <a:buAutoNum type="arabicPeriod"/>
            </a:pPr>
            <a:r>
              <a:rPr lang="en-US" sz="1200">
                <a:solidFill>
                  <a:srgbClr val="411893"/>
                </a:solidFill>
                <a:latin typeface="Sanchez" panose="020B0604020202020204" charset="0"/>
              </a:rPr>
              <a:t>X </a:t>
            </a:r>
            <a:r>
              <a:rPr lang="en-US" sz="1200" b="0" i="0">
                <a:solidFill>
                  <a:srgbClr val="411893"/>
                </a:solidFill>
                <a:effectLst/>
                <a:latin typeface="Sanchez" panose="020B0604020202020204" charset="0"/>
              </a:rPr>
              <a:t>∩ Y represents the number of pixels with the same segment</a:t>
            </a:r>
          </a:p>
          <a:p>
            <a:pPr algn="l">
              <a:buFont typeface="+mj-lt"/>
              <a:buAutoNum type="arabicPeriod"/>
            </a:pPr>
            <a:r>
              <a:rPr lang="en-US" sz="1200">
                <a:solidFill>
                  <a:srgbClr val="411893"/>
                </a:solidFill>
                <a:latin typeface="Sanchez" panose="020B0604020202020204" charset="0"/>
              </a:rPr>
              <a:t>X + Y are the total number of pixels across the two datasets</a:t>
            </a:r>
            <a:endParaRPr lang="en-IN" sz="1200">
              <a:solidFill>
                <a:srgbClr val="411893"/>
              </a:solidFill>
              <a:latin typeface="Sanchez" panose="020B0604020202020204" charset="0"/>
            </a:endParaRPr>
          </a:p>
          <a:p>
            <a:pPr marL="0" lvl="0" indent="0" algn="l" rtl="0">
              <a:lnSpc>
                <a:spcPct val="100000"/>
              </a:lnSpc>
              <a:spcBef>
                <a:spcPts val="0"/>
              </a:spcBef>
              <a:spcAft>
                <a:spcPts val="0"/>
              </a:spcAft>
              <a:buNone/>
            </a:pPr>
            <a:endParaRPr sz="1200">
              <a:solidFill>
                <a:srgbClr val="411893"/>
              </a:solidFill>
              <a:latin typeface="Sanchez" panose="020B0604020202020204" charset="0"/>
            </a:endParaRPr>
          </a:p>
        </p:txBody>
      </p:sp>
      <p:pic>
        <p:nvPicPr>
          <p:cNvPr id="3" name="Picture 2">
            <a:extLst>
              <a:ext uri="{FF2B5EF4-FFF2-40B4-BE49-F238E27FC236}">
                <a16:creationId xmlns:a16="http://schemas.microsoft.com/office/drawing/2014/main" id="{D02E085B-4841-655C-F52E-667B41FE3CFA}"/>
              </a:ext>
            </a:extLst>
          </p:cNvPr>
          <p:cNvPicPr>
            <a:picLocks noChangeAspect="1"/>
          </p:cNvPicPr>
          <p:nvPr/>
        </p:nvPicPr>
        <p:blipFill>
          <a:blip r:embed="rId3"/>
          <a:stretch>
            <a:fillRect/>
          </a:stretch>
        </p:blipFill>
        <p:spPr>
          <a:xfrm>
            <a:off x="3692970" y="2668238"/>
            <a:ext cx="1516495" cy="861060"/>
          </a:xfrm>
          <a:prstGeom prst="rect">
            <a:avLst/>
          </a:prstGeom>
        </p:spPr>
      </p:pic>
    </p:spTree>
    <p:extLst>
      <p:ext uri="{BB962C8B-B14F-4D97-AF65-F5344CB8AC3E}">
        <p14:creationId xmlns:p14="http://schemas.microsoft.com/office/powerpoint/2010/main" val="1228331671"/>
      </p:ext>
    </p:extLst>
  </p:cSld>
  <p:clrMapOvr>
    <a:masterClrMapping/>
  </p:clrMapOvr>
</p:sld>
</file>

<file path=ppt/theme/theme1.xml><?xml version="1.0" encoding="utf-8"?>
<a:theme xmlns:a="http://schemas.openxmlformats.org/drawingml/2006/main" name="National Stomach Cancer Awareness Month by Slidesgo">
  <a:themeElements>
    <a:clrScheme name="Simple Light">
      <a:dk1>
        <a:srgbClr val="C59BF1"/>
      </a:dk1>
      <a:lt1>
        <a:srgbClr val="F9F3FF"/>
      </a:lt1>
      <a:dk2>
        <a:srgbClr val="9752E4"/>
      </a:dk2>
      <a:lt2>
        <a:srgbClr val="5B2AA9"/>
      </a:lt2>
      <a:accent1>
        <a:srgbClr val="411893"/>
      </a:accent1>
      <a:accent2>
        <a:srgbClr val="FFFFFF"/>
      </a:accent2>
      <a:accent3>
        <a:srgbClr val="F0E2FF"/>
      </a:accent3>
      <a:accent4>
        <a:srgbClr val="FFFFFF"/>
      </a:accent4>
      <a:accent5>
        <a:srgbClr val="FFFFFF"/>
      </a:accent5>
      <a:accent6>
        <a:srgbClr val="FFFFFF"/>
      </a:accent6>
      <a:hlink>
        <a:srgbClr val="41189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1519</Words>
  <Application>Microsoft Office PowerPoint</Application>
  <PresentationFormat>On-screen Show (16:9)</PresentationFormat>
  <Paragraphs>213</Paragraphs>
  <Slides>25</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Sanchez</vt:lpstr>
      <vt:lpstr>Bebas Neue</vt:lpstr>
      <vt:lpstr>Arial</vt:lpstr>
      <vt:lpstr>Calibri</vt:lpstr>
      <vt:lpstr>Wingdings</vt:lpstr>
      <vt:lpstr>Secular One</vt:lpstr>
      <vt:lpstr>National Stomach Cancer Awareness Month by Slidesgo</vt:lpstr>
      <vt:lpstr>UW – Madison GI Tract Image Segmentation</vt:lpstr>
      <vt:lpstr>Problem Statement</vt:lpstr>
      <vt:lpstr>Treatment of Gastrointestinal Cancer</vt:lpstr>
      <vt:lpstr>Problem Statement</vt:lpstr>
      <vt:lpstr>Dataset </vt:lpstr>
      <vt:lpstr>Methodology</vt:lpstr>
      <vt:lpstr>Investigating Image Sizes and Masks</vt:lpstr>
      <vt:lpstr>Visualizing MRI scan and masks</vt:lpstr>
      <vt:lpstr>Evaluation Metric – Dice Coefficient</vt:lpstr>
      <vt:lpstr>Pre-Processing</vt:lpstr>
      <vt:lpstr>Pre-Processing</vt:lpstr>
      <vt:lpstr>U-Net Model Overview</vt:lpstr>
      <vt:lpstr>U-Net Results</vt:lpstr>
      <vt:lpstr>U-Net w ResNet Model Overview</vt:lpstr>
      <vt:lpstr>U-Net w ResNet Model Results</vt:lpstr>
      <vt:lpstr>U-Net w Inception Overview</vt:lpstr>
      <vt:lpstr>U-Net w Inception Results</vt:lpstr>
      <vt:lpstr>LinkNet w ResNet Model Overview</vt:lpstr>
      <vt:lpstr>LinkNet w ResNet Model Results</vt:lpstr>
      <vt:lpstr>Comparison of Results</vt:lpstr>
      <vt:lpstr>Model performance across segments</vt:lpstr>
      <vt:lpstr>Variation in predictions across models</vt:lpstr>
      <vt:lpstr>Variation in predictions across models</vt:lpstr>
      <vt:lpstr>Looking Forward…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UW – Madison GI Tract Image Segmentation</dc:title>
  <dc:creator>Shreyansh Agrawal</dc:creator>
  <cp:lastModifiedBy>Agrawal, Shreyansh</cp:lastModifiedBy>
  <cp:revision>3</cp:revision>
  <dcterms:modified xsi:type="dcterms:W3CDTF">2023-03-14T22:04:38Z</dcterms:modified>
</cp:coreProperties>
</file>